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321447" y="9"/>
            <a:ext cx="6215106" cy="914399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5761" y="2857488"/>
            <a:ext cx="5732900" cy="2000264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89339" y="5048253"/>
            <a:ext cx="5625743" cy="1143008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2000234"/>
            <a:ext cx="6172200" cy="616798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341734" y="1904982"/>
            <a:ext cx="6161528" cy="2117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5732875" y="-21265"/>
            <a:ext cx="1125125" cy="914399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32875" y="380971"/>
            <a:ext cx="910835" cy="8382061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761975"/>
            <a:ext cx="5336397" cy="7620059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14290" cy="9144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7607" y="380971"/>
            <a:ext cx="6416104" cy="1253045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13"/>
            <a:ext cx="342359" cy="9143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5026" y="4095747"/>
            <a:ext cx="5786478" cy="2006603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75026" y="6000760"/>
            <a:ext cx="5786478" cy="2190752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375026" y="5905510"/>
            <a:ext cx="5786478" cy="211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380971"/>
            <a:ext cx="6858024" cy="1524013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589336" y="2190734"/>
            <a:ext cx="2839664" cy="5905541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3536157" y="2190734"/>
            <a:ext cx="2839212" cy="5905541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375029" y="2000232"/>
            <a:ext cx="3000397" cy="5048285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375029" y="7239019"/>
            <a:ext cx="3003804" cy="952507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3537699" y="2000232"/>
            <a:ext cx="3000397" cy="5048285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3536157" y="7239019"/>
            <a:ext cx="3000396" cy="952507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6"/>
            <a:ext cx="214290" cy="914399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644936" y="6"/>
            <a:ext cx="214290" cy="914399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21447" y="9"/>
            <a:ext cx="6215106" cy="914399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5025" y="571472"/>
            <a:ext cx="6140075" cy="1524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14290" y="351744"/>
            <a:ext cx="6643710" cy="886483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375026" y="380971"/>
            <a:ext cx="6107949" cy="857256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75025" y="1341641"/>
            <a:ext cx="1660934" cy="71356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089549" y="1333478"/>
            <a:ext cx="4393406" cy="714377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6"/>
            <a:ext cx="214290" cy="914399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4762501"/>
            <a:ext cx="6858000" cy="4381501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5026" y="4762501"/>
            <a:ext cx="2464611" cy="15176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75026" y="6286512"/>
            <a:ext cx="2464611" cy="15240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763029"/>
            <a:ext cx="2171700" cy="3970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3000372" y="1428728"/>
            <a:ext cx="3161132" cy="6286544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8763029"/>
            <a:ext cx="6858000" cy="380971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3174"/>
            <a:ext cx="6858000" cy="377797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234265" y="366184"/>
            <a:ext cx="6409445" cy="1524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763029"/>
            <a:ext cx="1600200" cy="381003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54BBD17-944D-4FFA-9F6A-AA0207A7B654}" type="datetimeFigureOut">
              <a:rPr lang="ko-KR" altLang="en-US" smtClean="0"/>
              <a:pPr/>
              <a:t>2012/10/15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763029"/>
            <a:ext cx="2171700" cy="381003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763029"/>
            <a:ext cx="1600200" cy="381003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15D1870-F74D-47B3-901C-BCDF5ADC3E8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-27384" y="0"/>
            <a:ext cx="6885384" cy="915410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4" name="모서리가 둥근 직사각형 3"/>
          <p:cNvSpPr/>
          <p:nvPr/>
        </p:nvSpPr>
        <p:spPr>
          <a:xfrm>
            <a:off x="548680" y="467544"/>
            <a:ext cx="5688632" cy="14401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620688" y="539552"/>
            <a:ext cx="5544616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다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52736" y="611560"/>
            <a:ext cx="4629794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500" dirty="0" err="1" smtClean="0"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</a:rPr>
              <a:t>다이렉트</a:t>
            </a:r>
            <a:r>
              <a:rPr lang="ko-KR" altLang="en-US" sz="6500" dirty="0" smtClean="0"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</a:rPr>
              <a:t> 엠</a:t>
            </a:r>
            <a:endParaRPr lang="ko-KR" altLang="en-US" sz="6500" dirty="0">
              <a:solidFill>
                <a:srgbClr val="00B0F0"/>
              </a:solidFill>
              <a:latin typeface="HY울릉도B" pitchFamily="18" charset="-127"/>
              <a:ea typeface="HY울릉도B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4704" y="2051720"/>
            <a:ext cx="5554726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>
                <a:latin typeface="HY견고딕" pitchFamily="18" charset="-127"/>
                <a:ea typeface="HY견고딕" pitchFamily="18" charset="-127"/>
              </a:rPr>
              <a:t>해피콜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 상담 대한민국 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위 </a:t>
            </a:r>
            <a:r>
              <a:rPr lang="ko-KR" altLang="en-US" dirty="0" err="1" smtClean="0">
                <a:latin typeface="HY견고딕" pitchFamily="18" charset="-127"/>
                <a:ea typeface="HY견고딕" pitchFamily="18" charset="-127"/>
              </a:rPr>
              <a:t>해피콜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 전문 기업 </a:t>
            </a:r>
            <a:endParaRPr lang="en-US" altLang="ko-KR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000" dirty="0" err="1" smtClean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rPr>
              <a:t>다이렉트엠</a:t>
            </a:r>
            <a:r>
              <a:rPr lang="ko-KR" altLang="en-US" dirty="0" smtClean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ko-KR" altLang="en-US" dirty="0" err="1" smtClean="0">
                <a:latin typeface="HY견고딕" pitchFamily="18" charset="-127"/>
                <a:ea typeface="HY견고딕" pitchFamily="18" charset="-127"/>
              </a:rPr>
              <a:t>해피콜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err="1" smtClean="0">
                <a:latin typeface="HY견고딕" pitchFamily="18" charset="-127"/>
                <a:ea typeface="HY견고딕" pitchFamily="18" charset="-127"/>
              </a:rPr>
              <a:t>전문상담사</a:t>
            </a:r>
            <a:r>
              <a:rPr lang="ko-KR" altLang="en-US" dirty="0" err="1">
                <a:latin typeface="HY견고딕" pitchFamily="18" charset="-127"/>
                <a:ea typeface="HY견고딕" pitchFamily="18" charset="-127"/>
              </a:rPr>
              <a:t>를</a:t>
            </a:r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모집합니다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6672" y="2843808"/>
            <a:ext cx="5854488" cy="4585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500" dirty="0" smtClean="0">
                <a:latin typeface="HY동녘B" pitchFamily="18" charset="-127"/>
                <a:ea typeface="HY동녘B" pitchFamily="18" charset="-127"/>
              </a:rPr>
              <a:t>* </a:t>
            </a:r>
            <a:r>
              <a:rPr lang="ko-KR" altLang="en-US" sz="1500" dirty="0" smtClean="0">
                <a:latin typeface="HY동녘B" pitchFamily="18" charset="-127"/>
                <a:ea typeface="HY동녘B" pitchFamily="18" charset="-127"/>
              </a:rPr>
              <a:t>근무조건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평균급여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130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만원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~150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만원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상급자평균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200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만원 이상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급여지급일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매달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10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일</a:t>
            </a:r>
          </a:p>
          <a:p>
            <a:endParaRPr lang="ko-KR" altLang="en-US" sz="15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en-US" altLang="ko-KR" sz="1500" dirty="0" smtClean="0">
                <a:latin typeface="HY동녘B" pitchFamily="18" charset="-127"/>
                <a:ea typeface="HY동녘B" pitchFamily="18" charset="-127"/>
              </a:rPr>
              <a:t>* </a:t>
            </a:r>
            <a:r>
              <a:rPr lang="ko-KR" altLang="en-US" sz="1500" dirty="0" smtClean="0">
                <a:latin typeface="HY동녘B" pitchFamily="18" charset="-127"/>
                <a:ea typeface="HY동녘B" pitchFamily="18" charset="-127"/>
              </a:rPr>
              <a:t>업무소개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업무내용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1300" dirty="0">
                <a:latin typeface="HY동녘B" pitchFamily="18" charset="-127"/>
                <a:ea typeface="HY동녘B" pitchFamily="18" charset="-127"/>
              </a:rPr>
              <a:t>단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순동의 </a:t>
            </a:r>
            <a:r>
              <a:rPr lang="ko-KR" altLang="en-US" sz="1300" dirty="0" err="1" smtClean="0">
                <a:latin typeface="HY동녘B" pitchFamily="18" charset="-127"/>
                <a:ea typeface="HY동녘B" pitchFamily="18" charset="-127"/>
              </a:rPr>
              <a:t>해피콜</a:t>
            </a:r>
            <a:endParaRPr lang="ko-KR" altLang="en-US" sz="13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근무장소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목포시 </a:t>
            </a:r>
            <a:r>
              <a:rPr lang="ko-KR" altLang="en-US" sz="1300" dirty="0" err="1" smtClean="0">
                <a:latin typeface="HY동녘B" pitchFamily="18" charset="-127"/>
                <a:ea typeface="HY동녘B" pitchFamily="18" charset="-127"/>
              </a:rPr>
              <a:t>호남동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1</a:t>
            </a:r>
            <a:r>
              <a:rPr lang="ko-KR" altLang="en-US" sz="1300" dirty="0" err="1" smtClean="0">
                <a:latin typeface="HY동녘B" pitchFamily="18" charset="-127"/>
                <a:ea typeface="HY동녘B" pitchFamily="18" charset="-127"/>
              </a:rPr>
              <a:t>호광장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 </a:t>
            </a:r>
            <a:r>
              <a:rPr lang="ko-KR" altLang="en-US" sz="1300" dirty="0" err="1" smtClean="0">
                <a:latin typeface="HY동녘B" pitchFamily="18" charset="-127"/>
                <a:ea typeface="HY동녘B" pitchFamily="18" charset="-127"/>
              </a:rPr>
              <a:t>교보빌딩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2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층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근무조건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주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5</a:t>
            </a:r>
            <a:r>
              <a:rPr lang="ko-KR" altLang="en-US" sz="1300" dirty="0" err="1" smtClean="0">
                <a:latin typeface="HY동녘B" pitchFamily="18" charset="-127"/>
                <a:ea typeface="HY동녘B" pitchFamily="18" charset="-127"/>
              </a:rPr>
              <a:t>일근무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(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국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,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공휴일 휴무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) ,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전월 </a:t>
            </a:r>
            <a:r>
              <a:rPr lang="ko-KR" altLang="en-US" sz="1300" dirty="0" err="1" smtClean="0">
                <a:latin typeface="HY동녘B" pitchFamily="18" charset="-127"/>
                <a:ea typeface="HY동녘B" pitchFamily="18" charset="-127"/>
              </a:rPr>
              <a:t>만근시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 유급휴가 지급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근무시간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09:30~18:30</a:t>
            </a:r>
          </a:p>
          <a:p>
            <a:endParaRPr lang="en-US" altLang="ko-KR" sz="15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en-US" altLang="ko-KR" sz="1500" dirty="0" smtClean="0">
                <a:latin typeface="HY동녘B" pitchFamily="18" charset="-127"/>
                <a:ea typeface="HY동녘B" pitchFamily="18" charset="-127"/>
              </a:rPr>
              <a:t>* </a:t>
            </a:r>
            <a:r>
              <a:rPr lang="ko-KR" altLang="en-US" sz="1500" dirty="0" smtClean="0">
                <a:latin typeface="HY동녘B" pitchFamily="18" charset="-127"/>
                <a:ea typeface="HY동녘B" pitchFamily="18" charset="-127"/>
              </a:rPr>
              <a:t>채용절차</a:t>
            </a:r>
            <a:endParaRPr lang="en-US" altLang="ko-KR" sz="15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채용일정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10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월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02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일부터 선착순 </a:t>
            </a:r>
            <a:r>
              <a:rPr lang="ko-KR" altLang="en-US" sz="1300" dirty="0" err="1" smtClean="0">
                <a:latin typeface="HY동녘B" pitchFamily="18" charset="-127"/>
                <a:ea typeface="HY동녘B" pitchFamily="18" charset="-127"/>
              </a:rPr>
              <a:t>모집시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 까지 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면접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아래 채용 담당자에게 문의 후 면접일 및 시간확인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교육일정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2~3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일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제출서류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이력서 및 자기소개서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채용 담당자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1600" dirty="0" smtClean="0">
                <a:solidFill>
                  <a:schemeClr val="accent5">
                    <a:lumMod val="75000"/>
                  </a:schemeClr>
                </a:solidFill>
                <a:latin typeface="HY동녘B" pitchFamily="18" charset="-127"/>
                <a:ea typeface="HY동녘B" pitchFamily="18" charset="-127"/>
              </a:rPr>
              <a:t>이은정 팀장 </a:t>
            </a:r>
            <a:r>
              <a:rPr lang="en-US" altLang="ko-KR" sz="1600" dirty="0" smtClean="0">
                <a:solidFill>
                  <a:schemeClr val="accent5">
                    <a:lumMod val="75000"/>
                  </a:schemeClr>
                </a:solidFill>
                <a:latin typeface="HY동녘B" pitchFamily="18" charset="-127"/>
                <a:ea typeface="HY동녘B" pitchFamily="18" charset="-127"/>
              </a:rPr>
              <a:t>061–242–0661  (010-4605-9196)</a:t>
            </a:r>
          </a:p>
          <a:p>
            <a:endParaRPr lang="en-US" altLang="ko-KR" sz="1500" dirty="0">
              <a:latin typeface="HY동녘B" pitchFamily="18" charset="-127"/>
              <a:ea typeface="HY동녘B" pitchFamily="18" charset="-127"/>
            </a:endParaRPr>
          </a:p>
          <a:p>
            <a:r>
              <a:rPr lang="en-US" altLang="ko-KR" sz="1500" dirty="0" smtClean="0">
                <a:latin typeface="HY동녘B" pitchFamily="18" charset="-127"/>
                <a:ea typeface="HY동녘B" pitchFamily="18" charset="-127"/>
              </a:rPr>
              <a:t>* </a:t>
            </a:r>
            <a:r>
              <a:rPr lang="ko-KR" altLang="en-US" sz="1500" dirty="0" smtClean="0">
                <a:latin typeface="HY동녘B" pitchFamily="18" charset="-127"/>
                <a:ea typeface="HY동녘B" pitchFamily="18" charset="-127"/>
              </a:rPr>
              <a:t>목포센터 근무자 특전</a:t>
            </a:r>
            <a:endParaRPr lang="en-US" altLang="ko-KR" sz="1500" dirty="0" smtClean="0">
              <a:latin typeface="HY동녘B" pitchFamily="18" charset="-127"/>
              <a:ea typeface="HY동녘B" pitchFamily="18" charset="-127"/>
            </a:endParaRP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상담업</a:t>
            </a:r>
            <a:r>
              <a:rPr lang="ko-KR" altLang="en-US" sz="1300" dirty="0">
                <a:latin typeface="HY동녘B" pitchFamily="18" charset="-127"/>
                <a:ea typeface="HY동녘B" pitchFamily="18" charset="-127"/>
              </a:rPr>
              <a:t>무 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중 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6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개월 이상근무자 관리자승급 가능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!</a:t>
            </a:r>
          </a:p>
          <a:p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전문화 직업인 </a:t>
            </a:r>
            <a:r>
              <a:rPr lang="en-US" altLang="ko-KR" sz="1300" dirty="0" err="1" smtClean="0">
                <a:latin typeface="HY동녘B" pitchFamily="18" charset="-127"/>
                <a:ea typeface="HY동녘B" pitchFamily="18" charset="-127"/>
              </a:rPr>
              <a:t>SuperVisor</a:t>
            </a:r>
            <a:r>
              <a:rPr lang="ko-KR" altLang="en-US" sz="1300" dirty="0" smtClean="0">
                <a:latin typeface="HY동녘B" pitchFamily="18" charset="-127"/>
                <a:ea typeface="HY동녘B" pitchFamily="18" charset="-127"/>
              </a:rPr>
              <a:t>에 도전하세요</a:t>
            </a:r>
            <a:r>
              <a:rPr lang="en-US" altLang="ko-KR" sz="1300" dirty="0" smtClean="0">
                <a:latin typeface="HY동녘B" pitchFamily="18" charset="-127"/>
                <a:ea typeface="HY동녘B" pitchFamily="18" charset="-127"/>
              </a:rPr>
              <a:t>! </a:t>
            </a:r>
            <a:endParaRPr lang="ko-KR" altLang="en-US" sz="1300" dirty="0">
              <a:latin typeface="HY동녘B" pitchFamily="18" charset="-127"/>
              <a:ea typeface="HY동녘B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665" y="7524328"/>
            <a:ext cx="6048671" cy="1080120"/>
          </a:xfrm>
          <a:prstGeom prst="rect">
            <a:avLst/>
          </a:prstGeom>
          <a:noFill/>
          <a:ln w="15875" cap="rnd" cmpd="dbl">
            <a:solidFill>
              <a:schemeClr val="accent1">
                <a:lumMod val="50000"/>
              </a:schemeClr>
            </a:solidFill>
          </a:ln>
          <a:scene3d>
            <a:camera prst="orthographicFront"/>
            <a:lightRig rig="threePt" dir="t"/>
          </a:scene3d>
          <a:sp3d contourW="12700">
            <a:bevelT/>
            <a:contourClr>
              <a:schemeClr val="accent3">
                <a:lumMod val="60000"/>
                <a:lumOff val="40000"/>
              </a:schemeClr>
            </a:contourClr>
          </a:sp3d>
        </p:spPr>
        <p:txBody>
          <a:bodyPr wrap="none" rtlCol="0">
            <a:normAutofit/>
          </a:bodyPr>
          <a:lstStyle/>
          <a:p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간략한 회사소개</a:t>
            </a:r>
          </a:p>
          <a:p>
            <a:r>
              <a:rPr lang="en-US" altLang="ko-KR" sz="1500" dirty="0" smtClean="0">
                <a:latin typeface="HY견명조" pitchFamily="18" charset="-127"/>
                <a:ea typeface="HY견명조" pitchFamily="18" charset="-127"/>
              </a:rPr>
              <a:t>(</a:t>
            </a:r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주</a:t>
            </a:r>
            <a:r>
              <a:rPr lang="en-US" altLang="ko-KR" sz="1500" dirty="0" smtClean="0">
                <a:latin typeface="HY견명조" pitchFamily="18" charset="-127"/>
                <a:ea typeface="HY견명조" pitchFamily="18" charset="-127"/>
              </a:rPr>
              <a:t>)</a:t>
            </a:r>
            <a:r>
              <a:rPr lang="ko-KR" altLang="en-US" sz="1500" dirty="0" err="1" smtClean="0">
                <a:latin typeface="HY견명조" pitchFamily="18" charset="-127"/>
                <a:ea typeface="HY견명조" pitchFamily="18" charset="-127"/>
              </a:rPr>
              <a:t>다이렉트엠은</a:t>
            </a:r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ko-KR" altLang="en-US" sz="1500" dirty="0" err="1" smtClean="0">
                <a:latin typeface="HY견명조" pitchFamily="18" charset="-127"/>
                <a:ea typeface="HY견명조" pitchFamily="18" charset="-127"/>
              </a:rPr>
              <a:t>해피콜</a:t>
            </a:r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 단순동의 </a:t>
            </a:r>
            <a:r>
              <a:rPr lang="ko-KR" altLang="en-US" sz="1500" dirty="0" err="1" smtClean="0">
                <a:latin typeface="HY견명조" pitchFamily="18" charset="-127"/>
                <a:ea typeface="HY견명조" pitchFamily="18" charset="-127"/>
              </a:rPr>
              <a:t>콜센터</a:t>
            </a:r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 전문 기업으로 서울에 </a:t>
            </a:r>
            <a:endParaRPr lang="en-US" altLang="ko-KR" sz="1500" dirty="0" smtClean="0">
              <a:latin typeface="HY견명조" pitchFamily="18" charset="-127"/>
              <a:ea typeface="HY견명조" pitchFamily="18" charset="-127"/>
            </a:endParaRPr>
          </a:p>
          <a:p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본사가 있으며  순천</a:t>
            </a:r>
            <a:r>
              <a:rPr lang="en-US" altLang="ko-KR" sz="1500" dirty="0" smtClean="0">
                <a:latin typeface="HY견명조" pitchFamily="18" charset="-127"/>
                <a:ea typeface="HY견명조" pitchFamily="18" charset="-127"/>
              </a:rPr>
              <a:t>,</a:t>
            </a:r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청주 목포에 센터를 운영하고 </a:t>
            </a:r>
            <a:r>
              <a:rPr lang="en-US" altLang="ko-KR" sz="1500" dirty="0" smtClean="0">
                <a:latin typeface="HY견명조" pitchFamily="18" charset="-127"/>
                <a:ea typeface="HY견명조" pitchFamily="18" charset="-127"/>
              </a:rPr>
              <a:t>2011</a:t>
            </a:r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년 전라남도 </a:t>
            </a:r>
            <a:endParaRPr lang="en-US" altLang="ko-KR" sz="1500" dirty="0" smtClean="0">
              <a:latin typeface="HY견명조" pitchFamily="18" charset="-127"/>
              <a:ea typeface="HY견명조" pitchFamily="18" charset="-127"/>
            </a:endParaRPr>
          </a:p>
          <a:p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순천시 및 목포시와 </a:t>
            </a:r>
            <a:r>
              <a:rPr lang="ko-KR" altLang="en-US" sz="1500" dirty="0" err="1" smtClean="0">
                <a:latin typeface="HY견명조" pitchFamily="18" charset="-127"/>
                <a:ea typeface="HY견명조" pitchFamily="18" charset="-127"/>
              </a:rPr>
              <a:t>투자협약서를</a:t>
            </a:r>
            <a:r>
              <a:rPr lang="ko-KR" altLang="en-US" sz="1500" dirty="0" smtClean="0">
                <a:latin typeface="HY견명조" pitchFamily="18" charset="-127"/>
                <a:ea typeface="HY견명조" pitchFamily="18" charset="-127"/>
              </a:rPr>
              <a:t> 채결한 회사입니다</a:t>
            </a:r>
            <a:r>
              <a:rPr lang="en-US" altLang="ko-KR" dirty="0" smtClean="0">
                <a:latin typeface="HY견명조" pitchFamily="18" charset="-127"/>
                <a:ea typeface="HY견명조" pitchFamily="18" charset="-127"/>
              </a:rPr>
              <a:t>.</a:t>
            </a:r>
            <a:endParaRPr lang="ko-KR" altLang="en-US" dirty="0">
              <a:latin typeface="HY견명조" pitchFamily="18" charset="-127"/>
              <a:ea typeface="HY견명조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57</TotalTime>
  <Words>157</Words>
  <Application>Microsoft Office PowerPoint</Application>
  <PresentationFormat>화면 슬라이드 쇼(4:3)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고구려 벽화</vt:lpstr>
      <vt:lpstr>슬라이드 1</vt:lpstr>
    </vt:vector>
  </TitlesOfParts>
  <Company>psj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DIRET_M</dc:creator>
  <cp:lastModifiedBy>사용자</cp:lastModifiedBy>
  <cp:revision>9</cp:revision>
  <dcterms:created xsi:type="dcterms:W3CDTF">2012-10-11T04:14:02Z</dcterms:created>
  <dcterms:modified xsi:type="dcterms:W3CDTF">2012-10-15T08:16:41Z</dcterms:modified>
</cp:coreProperties>
</file>