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019925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1788" y="-84"/>
      </p:cViewPr>
      <p:guideLst>
        <p:guide orient="horz" pos="2160"/>
        <p:guide pos="2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95" y="1122363"/>
            <a:ext cx="5966936" cy="2387600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491" y="3602038"/>
            <a:ext cx="5264944" cy="1655762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1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87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3634" y="365125"/>
            <a:ext cx="151367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20" y="365125"/>
            <a:ext cx="445326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46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87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64" y="1709740"/>
            <a:ext cx="6054685" cy="2852737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4" y="4589465"/>
            <a:ext cx="6054685" cy="1500187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/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19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20" y="1825625"/>
            <a:ext cx="2983468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3837" y="1825625"/>
            <a:ext cx="2983468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77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365127"/>
            <a:ext cx="605468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35" y="1681163"/>
            <a:ext cx="2969757" cy="823912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35" y="2505075"/>
            <a:ext cx="296975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3838" y="1681163"/>
            <a:ext cx="2984382" cy="823912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53838" y="2505075"/>
            <a:ext cx="298438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19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2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86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457200"/>
            <a:ext cx="2264109" cy="1600200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382" y="987427"/>
            <a:ext cx="3553837" cy="4873625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2057400"/>
            <a:ext cx="2264109" cy="3811588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30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457200"/>
            <a:ext cx="2264109" cy="1600200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84382" y="987427"/>
            <a:ext cx="3553837" cy="4873625"/>
          </a:xfrm>
        </p:spPr>
        <p:txBody>
          <a:bodyPr anchor="t"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2057400"/>
            <a:ext cx="2264109" cy="3811588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68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620" y="365127"/>
            <a:ext cx="60546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20" y="1825625"/>
            <a:ext cx="60546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620" y="6356352"/>
            <a:ext cx="1579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F113-A1C9-4B0F-B96E-10C50A1370F5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5350" y="6356352"/>
            <a:ext cx="236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7822" y="6356352"/>
            <a:ext cx="1579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22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01985" rtl="0" eaLnBrk="1" latinLnBrk="1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1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"/>
            <a:ext cx="7020000" cy="7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31294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923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31484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41019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14399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6828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사용자 지정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2019-10-24T02:28:07Z</dcterms:created>
  <dcterms:modified xsi:type="dcterms:W3CDTF">2019-12-12T08:12:31Z</dcterms:modified>
</cp:coreProperties>
</file>