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5" r:id="rId4"/>
    <p:sldId id="279" r:id="rId5"/>
    <p:sldId id="325" r:id="rId6"/>
    <p:sldId id="437" r:id="rId7"/>
    <p:sldId id="429" r:id="rId8"/>
    <p:sldId id="430" r:id="rId9"/>
    <p:sldId id="431" r:id="rId10"/>
    <p:sldId id="432" r:id="rId11"/>
    <p:sldId id="433" r:id="rId12"/>
    <p:sldId id="436" r:id="rId13"/>
    <p:sldId id="375" r:id="rId14"/>
    <p:sldId id="376" r:id="rId15"/>
    <p:sldId id="377" r:id="rId16"/>
    <p:sldId id="379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5" r:id="rId27"/>
    <p:sldId id="356" r:id="rId28"/>
    <p:sldId id="358" r:id="rId29"/>
    <p:sldId id="403" r:id="rId30"/>
    <p:sldId id="404" r:id="rId31"/>
    <p:sldId id="405" r:id="rId32"/>
    <p:sldId id="406" r:id="rId33"/>
    <p:sldId id="408" r:id="rId34"/>
    <p:sldId id="318" r:id="rId35"/>
    <p:sldId id="319" r:id="rId36"/>
    <p:sldId id="320" r:id="rId37"/>
    <p:sldId id="321" r:id="rId38"/>
    <p:sldId id="259" r:id="rId39"/>
  </p:sldIdLst>
  <p:sldSz cx="12192000" cy="6858000"/>
  <p:notesSz cx="9874250" cy="67421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7D6"/>
    <a:srgbClr val="0C3664"/>
    <a:srgbClr val="8F8F8F"/>
    <a:srgbClr val="595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6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843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3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58AAB-50FF-4B37-836C-8FE4CB7D92FE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03837"/>
            <a:ext cx="4278843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93123" y="6403837"/>
            <a:ext cx="4278843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D1763-1A62-4484-BFB9-0A86E68A4C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82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843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3123" y="1"/>
            <a:ext cx="4278843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B330F-34C3-40FF-8B29-F66FD5F2109C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4950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7426" y="3244643"/>
            <a:ext cx="7899399" cy="26547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03837"/>
            <a:ext cx="4278843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3123" y="6403837"/>
            <a:ext cx="4278843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63CFE-B952-47D7-82E8-0BE3B5D2DB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46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755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033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553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29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272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677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47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607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04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9599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53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270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571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964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092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68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457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407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130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564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557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58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16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73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41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74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3CFE-B952-47D7-82E8-0BE3B5D2DBE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02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3F17-5F43-4D0D-BC00-7467BB2519C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917E-7D31-4B35-BFD8-DCD69A290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5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3F17-5F43-4D0D-BC00-7467BB2519C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917E-7D31-4B35-BFD8-DCD69A290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3F17-5F43-4D0D-BC00-7467BB2519C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917E-7D31-4B35-BFD8-DCD69A290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3F17-5F43-4D0D-BC00-7467BB2519C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917E-7D31-4B35-BFD8-DCD69A290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56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3F17-5F43-4D0D-BC00-7467BB2519C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917E-7D31-4B35-BFD8-DCD69A290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3F17-5F43-4D0D-BC00-7467BB2519C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917E-7D31-4B35-BFD8-DCD69A290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1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3F17-5F43-4D0D-BC00-7467BB2519C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917E-7D31-4B35-BFD8-DCD69A290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0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3F17-5F43-4D0D-BC00-7467BB2519C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917E-7D31-4B35-BFD8-DCD69A290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2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3F17-5F43-4D0D-BC00-7467BB2519C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917E-7D31-4B35-BFD8-DCD69A290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2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3F17-5F43-4D0D-BC00-7467BB2519C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917E-7D31-4B35-BFD8-DCD69A290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8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3F17-5F43-4D0D-BC00-7467BB2519C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917E-7D31-4B35-BFD8-DCD69A290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28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73F17-5F43-4D0D-BC00-7467BB2519C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D917E-7D31-4B35-BFD8-DCD69A290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78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foodsafetykorea.go.kr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558087"/>
            <a:ext cx="12192000" cy="3754918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3069" y="2019993"/>
            <a:ext cx="9869607" cy="120534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4800" dirty="0" smtClean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사회복지시설 대상 </a:t>
            </a:r>
            <a:r>
              <a:rPr lang="ko-KR" altLang="en-US" sz="48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</a:t>
            </a:r>
            <a:r>
              <a:rPr lang="ko-KR" altLang="en-US" sz="4800" dirty="0" smtClean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예방교육</a:t>
            </a:r>
            <a:endParaRPr lang="ko-KR" altLang="en-US" sz="48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865342" y="2199736"/>
            <a:ext cx="0" cy="17425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4" y="248319"/>
            <a:ext cx="2371476" cy="11579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79" y="5584176"/>
            <a:ext cx="4972744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계절별 식중독 </a:t>
            </a:r>
            <a:r>
              <a:rPr lang="ko-KR" altLang="en-US" sz="4200" dirty="0" smtClean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발생원</a:t>
            </a:r>
            <a:endParaRPr lang="ko-KR" altLang="en-US" sz="42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660669" y="2055813"/>
            <a:ext cx="8682184" cy="4348260"/>
            <a:chOff x="648162" y="1804558"/>
            <a:chExt cx="8047710" cy="3312368"/>
          </a:xfrm>
        </p:grpSpPr>
        <p:grpSp>
          <p:nvGrpSpPr>
            <p:cNvPr id="16" name="그룹 15"/>
            <p:cNvGrpSpPr/>
            <p:nvPr/>
          </p:nvGrpSpPr>
          <p:grpSpPr>
            <a:xfrm>
              <a:off x="648162" y="1804558"/>
              <a:ext cx="1584292" cy="3312368"/>
              <a:chOff x="1693190" y="1444155"/>
              <a:chExt cx="1584292" cy="2952328"/>
            </a:xfrm>
          </p:grpSpPr>
          <p:sp>
            <p:nvSpPr>
              <p:cNvPr id="43" name="사각형: 둥근 위쪽 모서리 60">
                <a:extLst>
                  <a:ext uri="{FF2B5EF4-FFF2-40B4-BE49-F238E27FC236}">
                    <a16:creationId xmlns:a16="http://schemas.microsoft.com/office/drawing/2014/main" id="{5171A53C-01FE-4962-8D0B-6DB6C692D6A6}"/>
                  </a:ext>
                </a:extLst>
              </p:cNvPr>
              <p:cNvSpPr/>
              <p:nvPr/>
            </p:nvSpPr>
            <p:spPr>
              <a:xfrm flipV="1">
                <a:off x="1693190" y="3429000"/>
                <a:ext cx="1566020" cy="967483"/>
              </a:xfrm>
              <a:prstGeom prst="round2SameRect">
                <a:avLst>
                  <a:gd name="adj1" fmla="val 14678"/>
                  <a:gd name="adj2" fmla="val 0"/>
                </a:avLst>
              </a:prstGeom>
              <a:solidFill>
                <a:srgbClr val="834D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300" spc="-10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44" name="사각형: 둥근 위쪽 모서리 61">
                <a:extLst>
                  <a:ext uri="{FF2B5EF4-FFF2-40B4-BE49-F238E27FC236}">
                    <a16:creationId xmlns:a16="http://schemas.microsoft.com/office/drawing/2014/main" id="{BFF0680C-8626-4702-9A65-9464A623BC2F}"/>
                  </a:ext>
                </a:extLst>
              </p:cNvPr>
              <p:cNvSpPr/>
              <p:nvPr/>
            </p:nvSpPr>
            <p:spPr>
              <a:xfrm flipV="1">
                <a:off x="1693190" y="1879142"/>
                <a:ext cx="1566020" cy="2341946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300" spc="-10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45" name="사각형: 둥근 위쪽 모서리 62">
                <a:extLst>
                  <a:ext uri="{FF2B5EF4-FFF2-40B4-BE49-F238E27FC236}">
                    <a16:creationId xmlns:a16="http://schemas.microsoft.com/office/drawing/2014/main" id="{47F58D9C-AC4A-46D8-A48E-E4D398EFA0C4}"/>
                  </a:ext>
                </a:extLst>
              </p:cNvPr>
              <p:cNvSpPr/>
              <p:nvPr/>
            </p:nvSpPr>
            <p:spPr>
              <a:xfrm>
                <a:off x="1693190" y="1444155"/>
                <a:ext cx="1566020" cy="552040"/>
              </a:xfrm>
              <a:prstGeom prst="round2SameRect">
                <a:avLst>
                  <a:gd name="adj1" fmla="val 29197"/>
                  <a:gd name="adj2" fmla="val 0"/>
                </a:avLst>
              </a:prstGeom>
              <a:solidFill>
                <a:srgbClr val="E4D0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4F2902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봄</a:t>
                </a:r>
                <a:r>
                  <a:rPr lang="en-US" altLang="ko-KR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4F2902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·</a:t>
                </a:r>
                <a:r>
                  <a:rPr lang="ko-KR" altLang="en-US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4F2902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가을</a:t>
                </a:r>
                <a:endPara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F2902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en-US" altLang="ko-KR" sz="13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4F2902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3~5</a:t>
                </a:r>
                <a:r>
                  <a:rPr lang="ko-KR" altLang="en-US" sz="13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4F2902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월</a:t>
                </a:r>
                <a:r>
                  <a:rPr lang="en-US" altLang="ko-KR" sz="13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4F2902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·9~11</a:t>
                </a:r>
                <a:r>
                  <a:rPr lang="ko-KR" altLang="en-US" sz="13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4F2902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월</a:t>
                </a:r>
                <a:endParaRPr lang="ko-KR" altLang="en-US" sz="13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F2902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AE0A97A7-6C28-40D3-9B92-662BB1EB9CA3}"/>
                  </a:ext>
                </a:extLst>
              </p:cNvPr>
              <p:cNvSpPr/>
              <p:nvPr/>
            </p:nvSpPr>
            <p:spPr>
              <a:xfrm>
                <a:off x="1916756" y="2070085"/>
                <a:ext cx="1118889" cy="106122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500" spc="-100" dirty="0" err="1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/>
                      </a:outerShdw>
                    </a:effectLst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클로스트리디움</a:t>
                </a:r>
                <a:endParaRPr lang="en-US" altLang="ko-KR" sz="15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/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ko-KR" altLang="en-US" sz="1500" spc="-100" dirty="0" err="1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/>
                      </a:outerShdw>
                    </a:effectLst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퍼프린젠스</a:t>
                </a:r>
                <a:endParaRPr lang="ko-KR" altLang="en-US" sz="15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/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0D411441-46A3-4269-99BA-7C79A4BD0E22}"/>
                  </a:ext>
                </a:extLst>
              </p:cNvPr>
              <p:cNvSpPr/>
              <p:nvPr/>
            </p:nvSpPr>
            <p:spPr>
              <a:xfrm>
                <a:off x="1693592" y="3366956"/>
                <a:ext cx="158389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834D14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제대로 익히지 않았거나</a:t>
                </a:r>
                <a:r>
                  <a:rPr lang="en-US" altLang="ko-KR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834D14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834D14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상온에 방치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834D14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하면 포자가 균으로 자라게 됨 </a:t>
                </a:r>
                <a:endParaRPr lang="en-US" altLang="ko-KR" sz="13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834D14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>
              <a:off x="2210082" y="1804558"/>
              <a:ext cx="1667606" cy="3312368"/>
              <a:chOff x="3255110" y="1444155"/>
              <a:chExt cx="1667606" cy="2952328"/>
            </a:xfrm>
          </p:grpSpPr>
          <p:sp>
            <p:nvSpPr>
              <p:cNvPr id="38" name="사각형: 둥근 위쪽 모서리 66">
                <a:extLst>
                  <a:ext uri="{FF2B5EF4-FFF2-40B4-BE49-F238E27FC236}">
                    <a16:creationId xmlns:a16="http://schemas.microsoft.com/office/drawing/2014/main" id="{012D7FA7-1288-4841-8CC4-9D7DCF0C90A8}"/>
                  </a:ext>
                </a:extLst>
              </p:cNvPr>
              <p:cNvSpPr/>
              <p:nvPr/>
            </p:nvSpPr>
            <p:spPr>
              <a:xfrm flipV="1">
                <a:off x="3305903" y="3429000"/>
                <a:ext cx="1566020" cy="967483"/>
              </a:xfrm>
              <a:prstGeom prst="round2SameRect">
                <a:avLst>
                  <a:gd name="adj1" fmla="val 1467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300" spc="-10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39" name="사각형: 둥근 위쪽 모서리 67">
                <a:extLst>
                  <a:ext uri="{FF2B5EF4-FFF2-40B4-BE49-F238E27FC236}">
                    <a16:creationId xmlns:a16="http://schemas.microsoft.com/office/drawing/2014/main" id="{7A252546-58F1-420C-87DC-AECCA45872C0}"/>
                  </a:ext>
                </a:extLst>
              </p:cNvPr>
              <p:cNvSpPr/>
              <p:nvPr/>
            </p:nvSpPr>
            <p:spPr>
              <a:xfrm flipV="1">
                <a:off x="3305903" y="1879142"/>
                <a:ext cx="1566020" cy="2341946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300" spc="-10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82E9269F-B480-443C-BBAD-D18BF5A827AB}"/>
                  </a:ext>
                </a:extLst>
              </p:cNvPr>
              <p:cNvSpPr/>
              <p:nvPr/>
            </p:nvSpPr>
            <p:spPr>
              <a:xfrm>
                <a:off x="3529469" y="2070085"/>
                <a:ext cx="1118889" cy="1061228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500" spc="-10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/>
                      </a:outerShdw>
                    </a:effectLst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병원성대장균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F2CFC2DD-CFBA-445B-8B9D-2813FB145514}"/>
                  </a:ext>
                </a:extLst>
              </p:cNvPr>
              <p:cNvSpPr/>
              <p:nvPr/>
            </p:nvSpPr>
            <p:spPr>
              <a:xfrm>
                <a:off x="3255110" y="3325328"/>
                <a:ext cx="1667606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고온 다습으로</a:t>
                </a:r>
                <a:r>
                  <a:rPr lang="en-US" altLang="ko-KR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/>
                </a:r>
                <a:br>
                  <a:rPr lang="en-US" altLang="ko-KR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</a:br>
                <a:r>
                  <a:rPr lang="ko-KR" altLang="en-US" sz="1300" spc="-100" dirty="0" err="1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생채소</a:t>
                </a:r>
                <a:r>
                  <a:rPr lang="en-US" altLang="ko-KR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, 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육류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에 있던</a:t>
                </a:r>
              </a:p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세균이 급격히 증식 우려 </a:t>
                </a:r>
                <a:endParaRPr lang="en-US" altLang="ko-KR" sz="13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42" name="사각형: 둥근 위쪽 모서리 81">
                <a:extLst>
                  <a:ext uri="{FF2B5EF4-FFF2-40B4-BE49-F238E27FC236}">
                    <a16:creationId xmlns:a16="http://schemas.microsoft.com/office/drawing/2014/main" id="{56F3F0E0-8DFA-4947-92EF-4FB0ED4CF6FE}"/>
                  </a:ext>
                </a:extLst>
              </p:cNvPr>
              <p:cNvSpPr/>
              <p:nvPr/>
            </p:nvSpPr>
            <p:spPr>
              <a:xfrm>
                <a:off x="3305903" y="1444155"/>
                <a:ext cx="1566020" cy="552040"/>
              </a:xfrm>
              <a:prstGeom prst="round2SameRect">
                <a:avLst>
                  <a:gd name="adj1" fmla="val 23384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11408D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여름</a:t>
                </a:r>
                <a:endPara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11408D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en-US" altLang="ko-KR" sz="13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11408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6~8</a:t>
                </a:r>
                <a:r>
                  <a:rPr lang="ko-KR" altLang="en-US" sz="13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11408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월</a:t>
                </a:r>
                <a:endParaRPr lang="ko-KR" altLang="en-US" sz="13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11408D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grpSp>
          <p:nvGrpSpPr>
            <p:cNvPr id="18" name="그룹 17"/>
            <p:cNvGrpSpPr/>
            <p:nvPr/>
          </p:nvGrpSpPr>
          <p:grpSpPr>
            <a:xfrm>
              <a:off x="3735063" y="1804558"/>
              <a:ext cx="1817560" cy="3312368"/>
              <a:chOff x="4780091" y="1444155"/>
              <a:chExt cx="1817560" cy="2952328"/>
            </a:xfrm>
          </p:grpSpPr>
          <p:sp>
            <p:nvSpPr>
              <p:cNvPr id="33" name="사각형: 둥근 위쪽 모서리 71">
                <a:extLst>
                  <a:ext uri="{FF2B5EF4-FFF2-40B4-BE49-F238E27FC236}">
                    <a16:creationId xmlns:a16="http://schemas.microsoft.com/office/drawing/2014/main" id="{57E04FFE-2DB9-4DE2-B324-232755D49621}"/>
                  </a:ext>
                </a:extLst>
              </p:cNvPr>
              <p:cNvSpPr/>
              <p:nvPr/>
            </p:nvSpPr>
            <p:spPr>
              <a:xfrm flipV="1">
                <a:off x="4905862" y="3429000"/>
                <a:ext cx="1566020" cy="967483"/>
              </a:xfrm>
              <a:prstGeom prst="round2SameRect">
                <a:avLst>
                  <a:gd name="adj1" fmla="val 1467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300" spc="-10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34" name="사각형: 둥근 위쪽 모서리 72">
                <a:extLst>
                  <a:ext uri="{FF2B5EF4-FFF2-40B4-BE49-F238E27FC236}">
                    <a16:creationId xmlns:a16="http://schemas.microsoft.com/office/drawing/2014/main" id="{356A7073-D398-4A73-A331-2157464EBF50}"/>
                  </a:ext>
                </a:extLst>
              </p:cNvPr>
              <p:cNvSpPr/>
              <p:nvPr/>
            </p:nvSpPr>
            <p:spPr>
              <a:xfrm flipV="1">
                <a:off x="4905862" y="1879142"/>
                <a:ext cx="1566020" cy="2341946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300" spc="-10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2BB40EED-AE7E-46F4-A03F-C6AE8CC40953}"/>
                  </a:ext>
                </a:extLst>
              </p:cNvPr>
              <p:cNvSpPr/>
              <p:nvPr/>
            </p:nvSpPr>
            <p:spPr>
              <a:xfrm>
                <a:off x="5129428" y="2070085"/>
                <a:ext cx="1118889" cy="1061228"/>
              </a:xfrm>
              <a:prstGeom prst="ellipse">
                <a:avLst/>
              </a:prstGeom>
              <a:blipFill>
                <a:blip r:embed="rId5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500" spc="-100" dirty="0" err="1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/>
                      </a:outerShdw>
                    </a:effectLst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캠필로박터</a:t>
                </a:r>
                <a:r>
                  <a:rPr lang="ko-KR" altLang="en-US" sz="15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/>
                      </a:outerShdw>
                    </a:effectLst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  <a:endParaRPr lang="en-US" altLang="ko-KR" sz="15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/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ko-KR" altLang="en-US" sz="1500" spc="-100" dirty="0" err="1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/>
                      </a:outerShdw>
                    </a:effectLst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제주니</a:t>
                </a:r>
                <a:endParaRPr lang="en-US" altLang="ko-KR" sz="15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/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5B196306-7085-4C49-AEA4-A4B847896FB2}"/>
                  </a:ext>
                </a:extLst>
              </p:cNvPr>
              <p:cNvSpPr/>
              <p:nvPr/>
            </p:nvSpPr>
            <p:spPr>
              <a:xfrm>
                <a:off x="4780091" y="3354737"/>
                <a:ext cx="1817560" cy="606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300" spc="-100" dirty="0" err="1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생닭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세척</a:t>
                </a:r>
                <a:r>
                  <a:rPr lang="en-US" altLang="ko-KR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·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손질 시 </a:t>
                </a:r>
                <a:r>
                  <a:rPr lang="ko-KR" altLang="en-US" sz="1300" spc="-100" dirty="0" err="1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생닭에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묻어있던 균이 </a:t>
                </a:r>
                <a:endParaRPr lang="en-US" altLang="ko-KR" sz="13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lvl="0"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식재료 및 조리 도구로 옮겨가서 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세균 증식</a:t>
                </a:r>
              </a:p>
            </p:txBody>
          </p:sp>
          <p:sp>
            <p:nvSpPr>
              <p:cNvPr id="37" name="사각형: 둥근 위쪽 모서리 81">
                <a:extLst>
                  <a:ext uri="{FF2B5EF4-FFF2-40B4-BE49-F238E27FC236}">
                    <a16:creationId xmlns:a16="http://schemas.microsoft.com/office/drawing/2014/main" id="{56F3F0E0-8DFA-4947-92EF-4FB0ED4CF6FE}"/>
                  </a:ext>
                </a:extLst>
              </p:cNvPr>
              <p:cNvSpPr/>
              <p:nvPr/>
            </p:nvSpPr>
            <p:spPr>
              <a:xfrm>
                <a:off x="4905862" y="1444155"/>
                <a:ext cx="1566020" cy="552040"/>
              </a:xfrm>
              <a:prstGeom prst="round2SameRect">
                <a:avLst>
                  <a:gd name="adj1" fmla="val 23384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11408D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여름</a:t>
                </a:r>
                <a:endPara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11408D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en-US" altLang="ko-KR" sz="13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11408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6~8</a:t>
                </a:r>
                <a:r>
                  <a:rPr lang="ko-KR" altLang="en-US" sz="13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11408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월</a:t>
                </a:r>
                <a:endParaRPr lang="ko-KR" altLang="en-US" sz="13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11408D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7022332" y="1804558"/>
              <a:ext cx="1673540" cy="3312368"/>
              <a:chOff x="8067360" y="1444155"/>
              <a:chExt cx="1673540" cy="2952328"/>
            </a:xfrm>
          </p:grpSpPr>
          <p:sp>
            <p:nvSpPr>
              <p:cNvPr id="28" name="사각형: 둥근 위쪽 모서리 76">
                <a:extLst>
                  <a:ext uri="{FF2B5EF4-FFF2-40B4-BE49-F238E27FC236}">
                    <a16:creationId xmlns:a16="http://schemas.microsoft.com/office/drawing/2014/main" id="{C77309CC-C8A4-4BC7-AF1F-EAD32043E50C}"/>
                  </a:ext>
                </a:extLst>
              </p:cNvPr>
              <p:cNvSpPr/>
              <p:nvPr/>
            </p:nvSpPr>
            <p:spPr>
              <a:xfrm flipV="1">
                <a:off x="8121120" y="3429000"/>
                <a:ext cx="1566020" cy="967483"/>
              </a:xfrm>
              <a:prstGeom prst="round2SameRect">
                <a:avLst>
                  <a:gd name="adj1" fmla="val 14678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300" spc="-10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29" name="사각형: 둥근 위쪽 모서리 77">
                <a:extLst>
                  <a:ext uri="{FF2B5EF4-FFF2-40B4-BE49-F238E27FC236}">
                    <a16:creationId xmlns:a16="http://schemas.microsoft.com/office/drawing/2014/main" id="{7097061B-45B4-421A-9591-E25751226FC2}"/>
                  </a:ext>
                </a:extLst>
              </p:cNvPr>
              <p:cNvSpPr/>
              <p:nvPr/>
            </p:nvSpPr>
            <p:spPr>
              <a:xfrm flipV="1">
                <a:off x="8121120" y="1879142"/>
                <a:ext cx="1566020" cy="2341946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300" spc="-10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30" name="사각형: 둥근 위쪽 모서리 78">
                <a:extLst>
                  <a:ext uri="{FF2B5EF4-FFF2-40B4-BE49-F238E27FC236}">
                    <a16:creationId xmlns:a16="http://schemas.microsoft.com/office/drawing/2014/main" id="{8F55A7A7-CBD8-4191-A2A1-B3C0C4C62AA0}"/>
                  </a:ext>
                </a:extLst>
              </p:cNvPr>
              <p:cNvSpPr/>
              <p:nvPr/>
            </p:nvSpPr>
            <p:spPr>
              <a:xfrm>
                <a:off x="8121120" y="1444155"/>
                <a:ext cx="1566020" cy="552040"/>
              </a:xfrm>
              <a:prstGeom prst="round2SameRect">
                <a:avLst>
                  <a:gd name="adj1" fmla="val 29197"/>
                  <a:gd name="adj2" fmla="val 0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겨울</a:t>
                </a:r>
                <a:endPara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en-US" altLang="ko-KR" sz="13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12~2</a:t>
                </a:r>
                <a:r>
                  <a:rPr lang="ko-KR" altLang="en-US" sz="13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월</a:t>
                </a:r>
                <a:endParaRPr lang="ko-KR" altLang="en-US" sz="13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DCD0364-3C13-4490-90A0-E2EBA9F54D94}"/>
                  </a:ext>
                </a:extLst>
              </p:cNvPr>
              <p:cNvSpPr/>
              <p:nvPr/>
            </p:nvSpPr>
            <p:spPr>
              <a:xfrm>
                <a:off x="8067360" y="3340879"/>
                <a:ext cx="1673540" cy="606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595959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10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595959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개 입자만으로도 감염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595959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되며</a:t>
                </a:r>
                <a:endParaRPr lang="en-US" altLang="ko-KR" sz="13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95959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  <a:p>
                <a:pPr lvl="0"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595959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오염된 손으로 만진 </a:t>
                </a:r>
              </a:p>
              <a:p>
                <a:pPr lvl="0"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595959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문고리에서도 감염가능</a:t>
                </a:r>
                <a:endParaRPr lang="en-US" altLang="ko-KR" sz="13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95959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BF87989-3471-4A8B-9CA4-CAB21781BF84}"/>
                  </a:ext>
                </a:extLst>
              </p:cNvPr>
              <p:cNvSpPr/>
              <p:nvPr/>
            </p:nvSpPr>
            <p:spPr>
              <a:xfrm>
                <a:off x="8344686" y="2070085"/>
                <a:ext cx="1118889" cy="1061228"/>
              </a:xfrm>
              <a:prstGeom prst="ellipse">
                <a:avLst/>
              </a:prstGeom>
              <a:blipFill>
                <a:blip r:embed="rId6" cstate="print"/>
                <a:stretch>
                  <a:fillRect l="-69803" r="-8333" b="-142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500" spc="-100" dirty="0" err="1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/>
                      </a:outerShdw>
                    </a:effectLst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노로바이러스</a:t>
                </a:r>
                <a:endParaRPr lang="ko-KR" altLang="en-US" sz="15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/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  <p:grpSp>
          <p:nvGrpSpPr>
            <p:cNvPr id="20" name="그룹 19"/>
            <p:cNvGrpSpPr/>
            <p:nvPr/>
          </p:nvGrpSpPr>
          <p:grpSpPr>
            <a:xfrm>
              <a:off x="5455276" y="1804558"/>
              <a:ext cx="1583890" cy="3302503"/>
              <a:chOff x="6500304" y="1444155"/>
              <a:chExt cx="1583890" cy="2952328"/>
            </a:xfrm>
          </p:grpSpPr>
          <p:sp>
            <p:nvSpPr>
              <p:cNvPr id="21" name="사각형: 둥근 위쪽 모서리 71">
                <a:extLst>
                  <a:ext uri="{FF2B5EF4-FFF2-40B4-BE49-F238E27FC236}">
                    <a16:creationId xmlns:a16="http://schemas.microsoft.com/office/drawing/2014/main" id="{57E04FFE-2DB9-4DE2-B324-232755D49621}"/>
                  </a:ext>
                </a:extLst>
              </p:cNvPr>
              <p:cNvSpPr/>
              <p:nvPr/>
            </p:nvSpPr>
            <p:spPr>
              <a:xfrm flipV="1">
                <a:off x="6509240" y="3429000"/>
                <a:ext cx="1566020" cy="967483"/>
              </a:xfrm>
              <a:prstGeom prst="round2SameRect">
                <a:avLst>
                  <a:gd name="adj1" fmla="val 1467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300" spc="-10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22" name="사각형: 둥근 위쪽 모서리 72">
                <a:extLst>
                  <a:ext uri="{FF2B5EF4-FFF2-40B4-BE49-F238E27FC236}">
                    <a16:creationId xmlns:a16="http://schemas.microsoft.com/office/drawing/2014/main" id="{356A7073-D398-4A73-A331-2157464EBF50}"/>
                  </a:ext>
                </a:extLst>
              </p:cNvPr>
              <p:cNvSpPr/>
              <p:nvPr/>
            </p:nvSpPr>
            <p:spPr>
              <a:xfrm flipV="1">
                <a:off x="6509240" y="1887437"/>
                <a:ext cx="1566020" cy="2341946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300" spc="-10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5B196306-7085-4C49-AEA4-A4B847896FB2}"/>
                  </a:ext>
                </a:extLst>
              </p:cNvPr>
              <p:cNvSpPr/>
              <p:nvPr/>
            </p:nvSpPr>
            <p:spPr>
              <a:xfrm>
                <a:off x="6500304" y="3320987"/>
                <a:ext cx="1583890" cy="976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계란</a:t>
                </a:r>
                <a:r>
                  <a:rPr lang="en-US" altLang="ko-KR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, 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육류</a:t>
                </a:r>
                <a:r>
                  <a:rPr lang="en-US" altLang="ko-KR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, 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가금류 등을 제대로 익히지 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않았거나 세척</a:t>
                </a:r>
                <a:r>
                  <a:rPr lang="en-US" altLang="ko-KR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·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손질 시  물이 튀어 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식재료</a:t>
                </a:r>
                <a:r>
                  <a:rPr lang="en-US" altLang="ko-KR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 ·</a:t>
                </a:r>
                <a:r>
                  <a:rPr lang="en-US" altLang="ko-KR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  <a:r>
                  <a:rPr lang="ko-KR" altLang="en-US" sz="1300" spc="-100" dirty="0" err="1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조리기구로</a:t>
                </a:r>
                <a:r>
                  <a:rPr lang="ko-KR" altLang="en-US" sz="13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세균이 옮겨가서 증식</a:t>
                </a:r>
              </a:p>
            </p:txBody>
          </p:sp>
          <p:sp>
            <p:nvSpPr>
              <p:cNvPr id="24" name="사각형: 둥근 위쪽 모서리 81">
                <a:extLst>
                  <a:ext uri="{FF2B5EF4-FFF2-40B4-BE49-F238E27FC236}">
                    <a16:creationId xmlns:a16="http://schemas.microsoft.com/office/drawing/2014/main" id="{56F3F0E0-8DFA-4947-92EF-4FB0ED4CF6FE}"/>
                  </a:ext>
                </a:extLst>
              </p:cNvPr>
              <p:cNvSpPr/>
              <p:nvPr/>
            </p:nvSpPr>
            <p:spPr>
              <a:xfrm>
                <a:off x="6509240" y="1444155"/>
                <a:ext cx="1566020" cy="552040"/>
              </a:xfrm>
              <a:prstGeom prst="round2SameRect">
                <a:avLst>
                  <a:gd name="adj1" fmla="val 23384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11408D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여름</a:t>
                </a:r>
                <a:endPara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11408D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en-US" altLang="ko-KR" sz="13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11408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6~10</a:t>
                </a:r>
                <a:r>
                  <a:rPr lang="ko-KR" altLang="en-US" sz="13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rgbClr val="11408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월</a:t>
                </a:r>
                <a:endParaRPr lang="ko-KR" altLang="en-US" sz="13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11408D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grpSp>
            <p:nvGrpSpPr>
              <p:cNvPr id="25" name="그룹 24"/>
              <p:cNvGrpSpPr/>
              <p:nvPr/>
            </p:nvGrpSpPr>
            <p:grpSpPr>
              <a:xfrm>
                <a:off x="6741801" y="2070085"/>
                <a:ext cx="1118890" cy="1061228"/>
                <a:chOff x="6741801" y="2064825"/>
                <a:chExt cx="1118890" cy="1061228"/>
              </a:xfrm>
            </p:grpSpPr>
            <p:pic>
              <p:nvPicPr>
                <p:cNvPr id="26" name="그림 25" descr="병원성 살모넬라균의 배경, 위생상태가 좋지 않으면 살모넬라 감염을 일으킬 수 있습니다. 3d 삽화입니다.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318" t="7561" r="19499" b="9883"/>
                <a:stretch>
                  <a:fillRect/>
                </a:stretch>
              </p:blipFill>
              <p:spPr bwMode="auto">
                <a:xfrm>
                  <a:off x="6741801" y="2064825"/>
                  <a:ext cx="1118890" cy="1061228"/>
                </a:xfrm>
                <a:custGeom>
                  <a:avLst/>
                  <a:gdLst>
                    <a:gd name="connsiteX0" fmla="*/ 559445 w 1118890"/>
                    <a:gd name="connsiteY0" fmla="*/ 0 h 1061228"/>
                    <a:gd name="connsiteX1" fmla="*/ 1118890 w 1118890"/>
                    <a:gd name="connsiteY1" fmla="*/ 530614 h 1061228"/>
                    <a:gd name="connsiteX2" fmla="*/ 559445 w 1118890"/>
                    <a:gd name="connsiteY2" fmla="*/ 1061228 h 1061228"/>
                    <a:gd name="connsiteX3" fmla="*/ 0 w 1118890"/>
                    <a:gd name="connsiteY3" fmla="*/ 530614 h 1061228"/>
                    <a:gd name="connsiteX4" fmla="*/ 559445 w 1118890"/>
                    <a:gd name="connsiteY4" fmla="*/ 0 h 1061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8890" h="1061228">
                      <a:moveTo>
                        <a:pt x="559445" y="0"/>
                      </a:moveTo>
                      <a:cubicBezTo>
                        <a:pt x="868418" y="0"/>
                        <a:pt x="1118890" y="237564"/>
                        <a:pt x="1118890" y="530614"/>
                      </a:cubicBezTo>
                      <a:cubicBezTo>
                        <a:pt x="1118890" y="823664"/>
                        <a:pt x="868418" y="1061228"/>
                        <a:pt x="559445" y="1061228"/>
                      </a:cubicBezTo>
                      <a:cubicBezTo>
                        <a:pt x="250472" y="1061228"/>
                        <a:pt x="0" y="823664"/>
                        <a:pt x="0" y="530614"/>
                      </a:cubicBezTo>
                      <a:cubicBezTo>
                        <a:pt x="0" y="237564"/>
                        <a:pt x="250472" y="0"/>
                        <a:pt x="559445" y="0"/>
                      </a:cubicBezTo>
                      <a:close/>
                    </a:path>
                  </a:pathLst>
                </a:cu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직사각형 26"/>
                <p:cNvSpPr/>
                <p:nvPr/>
              </p:nvSpPr>
              <p:spPr>
                <a:xfrm>
                  <a:off x="6841180" y="2433857"/>
                  <a:ext cx="920132" cy="3231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500" spc="-100" dirty="0" err="1">
                      <a:ln>
                        <a:solidFill>
                          <a:srgbClr val="4472C4">
                            <a:alpha val="0"/>
                          </a:srgb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/>
                        </a:outerShdw>
                      </a:effectLst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살모넬라</a:t>
                  </a:r>
                  <a:endParaRPr lang="en-US" altLang="ko-KR" sz="15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/>
                      </a:outerShdw>
                    </a:effectLst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708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예방법</a:t>
            </a:r>
            <a:endParaRPr lang="ko-KR" altLang="en-US" sz="4200" i="1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5" name="타원 104">
            <a:extLst>
              <a:ext uri="{FF2B5EF4-FFF2-40B4-BE49-F238E27FC236}">
                <a16:creationId xmlns:a16="http://schemas.microsoft.com/office/drawing/2014/main" id="{BB0725D0-B317-439D-AC75-6911A38333C8}"/>
              </a:ext>
            </a:extLst>
          </p:cNvPr>
          <p:cNvSpPr/>
          <p:nvPr/>
        </p:nvSpPr>
        <p:spPr>
          <a:xfrm>
            <a:off x="72339" y="6074638"/>
            <a:ext cx="1884115" cy="769257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사각형: 둥근 모서리 59">
            <a:extLst>
              <a:ext uri="{FF2B5EF4-FFF2-40B4-BE49-F238E27FC236}">
                <a16:creationId xmlns:a16="http://schemas.microsoft.com/office/drawing/2014/main" id="{6A36C12A-5E92-4EA1-9851-94035F5E65C6}"/>
              </a:ext>
            </a:extLst>
          </p:cNvPr>
          <p:cNvSpPr/>
          <p:nvPr/>
        </p:nvSpPr>
        <p:spPr>
          <a:xfrm flipV="1">
            <a:off x="72338" y="2054755"/>
            <a:ext cx="1884116" cy="4349294"/>
          </a:xfrm>
          <a:prstGeom prst="roundRect">
            <a:avLst>
              <a:gd name="adj" fmla="val 11923"/>
            </a:avLst>
          </a:prstGeom>
          <a:solidFill>
            <a:srgbClr val="6C9C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881113F4-035B-40CB-9DEB-0A889D8B1ED8}"/>
              </a:ext>
            </a:extLst>
          </p:cNvPr>
          <p:cNvSpPr/>
          <p:nvPr/>
        </p:nvSpPr>
        <p:spPr>
          <a:xfrm>
            <a:off x="72338" y="1736719"/>
            <a:ext cx="189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예방법 </a:t>
            </a:r>
            <a:r>
              <a:rPr lang="en-US" altLang="ko-KR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lang="ko-KR" altLang="en-US" sz="1050" dirty="0">
              <a:solidFill>
                <a:srgbClr val="446453"/>
              </a:solidFill>
            </a:endParaRPr>
          </a:p>
        </p:txBody>
      </p:sp>
      <p:sp>
        <p:nvSpPr>
          <p:cNvPr id="108" name="사각형: 둥근 모서리 58">
            <a:extLst>
              <a:ext uri="{FF2B5EF4-FFF2-40B4-BE49-F238E27FC236}">
                <a16:creationId xmlns:a16="http://schemas.microsoft.com/office/drawing/2014/main" id="{9A17B078-50E1-457B-B058-6E2719DC012E}"/>
              </a:ext>
            </a:extLst>
          </p:cNvPr>
          <p:cNvSpPr/>
          <p:nvPr/>
        </p:nvSpPr>
        <p:spPr>
          <a:xfrm flipV="1">
            <a:off x="72338" y="2157758"/>
            <a:ext cx="1884116" cy="4349294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569CC4F7-9AB2-49AE-8E1E-D9ABE25FE110}"/>
              </a:ext>
            </a:extLst>
          </p:cNvPr>
          <p:cNvSpPr/>
          <p:nvPr/>
        </p:nvSpPr>
        <p:spPr>
          <a:xfrm>
            <a:off x="72339" y="2678272"/>
            <a:ext cx="1884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생으로 섭취</a:t>
            </a:r>
            <a: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하는 </a:t>
            </a:r>
            <a:endParaRPr lang="en-US" altLang="ko-KR" sz="20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latinLnBrk="0"/>
            <a: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채소</a:t>
            </a:r>
            <a:r>
              <a:rPr lang="en-US" altLang="ko-KR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과일은 </a:t>
            </a:r>
            <a:endParaRPr lang="en-US" altLang="ko-KR" sz="20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latinLnBrk="0"/>
            <a: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세척</a:t>
            </a:r>
            <a:r>
              <a:rPr lang="en-US" altLang="ko-KR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소독 후 </a:t>
            </a:r>
            <a: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사용</a:t>
            </a:r>
            <a:endParaRPr lang="en-US" altLang="ko-KR" sz="20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8EB8B848-2C7F-4497-BFDB-5DEE9499971A}"/>
              </a:ext>
            </a:extLst>
          </p:cNvPr>
          <p:cNvSpPr/>
          <p:nvPr/>
        </p:nvSpPr>
        <p:spPr>
          <a:xfrm>
            <a:off x="4094790" y="6082951"/>
            <a:ext cx="2058871" cy="769257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사각형: 둥근 모서리 78">
            <a:extLst>
              <a:ext uri="{FF2B5EF4-FFF2-40B4-BE49-F238E27FC236}">
                <a16:creationId xmlns:a16="http://schemas.microsoft.com/office/drawing/2014/main" id="{99586029-3FDD-41D2-8E70-9D4BE09B7BF8}"/>
              </a:ext>
            </a:extLst>
          </p:cNvPr>
          <p:cNvSpPr/>
          <p:nvPr/>
        </p:nvSpPr>
        <p:spPr>
          <a:xfrm flipV="1">
            <a:off x="4083086" y="2054755"/>
            <a:ext cx="2052726" cy="4349294"/>
          </a:xfrm>
          <a:prstGeom prst="roundRect">
            <a:avLst>
              <a:gd name="adj" fmla="val 11923"/>
            </a:avLst>
          </a:prstGeom>
          <a:solidFill>
            <a:srgbClr val="6C9C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35BAF192-64E5-441B-B638-BA2422789CA4}"/>
              </a:ext>
            </a:extLst>
          </p:cNvPr>
          <p:cNvSpPr/>
          <p:nvPr/>
        </p:nvSpPr>
        <p:spPr>
          <a:xfrm>
            <a:off x="4083086" y="1736719"/>
            <a:ext cx="2052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예방법</a:t>
            </a:r>
            <a:r>
              <a:rPr lang="en-US" altLang="ko-KR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3</a:t>
            </a:r>
            <a:endParaRPr lang="ko-KR" altLang="en-US" sz="1050" dirty="0">
              <a:solidFill>
                <a:srgbClr val="446453"/>
              </a:solidFill>
            </a:endParaRPr>
          </a:p>
        </p:txBody>
      </p:sp>
      <p:sp>
        <p:nvSpPr>
          <p:cNvPr id="113" name="사각형: 둥근 모서리 80">
            <a:extLst>
              <a:ext uri="{FF2B5EF4-FFF2-40B4-BE49-F238E27FC236}">
                <a16:creationId xmlns:a16="http://schemas.microsoft.com/office/drawing/2014/main" id="{DE5FB8F1-D6A8-4F36-9453-6A04B83D921A}"/>
              </a:ext>
            </a:extLst>
          </p:cNvPr>
          <p:cNvSpPr/>
          <p:nvPr/>
        </p:nvSpPr>
        <p:spPr>
          <a:xfrm flipV="1">
            <a:off x="4083086" y="2145644"/>
            <a:ext cx="2052726" cy="4361408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E1771471-8DDE-4533-8E7C-20C6A05C089C}"/>
              </a:ext>
            </a:extLst>
          </p:cNvPr>
          <p:cNvSpPr/>
          <p:nvPr/>
        </p:nvSpPr>
        <p:spPr>
          <a:xfrm>
            <a:off x="4065237" y="2680050"/>
            <a:ext cx="207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ko-KR" altLang="en-US" sz="2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육류는 </a:t>
            </a:r>
            <a:r>
              <a:rPr lang="en-US" altLang="ko-KR" sz="2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2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20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완전히 익혀먹기</a:t>
            </a:r>
          </a:p>
          <a:p>
            <a:pPr algn="ctr" latinLnBrk="0"/>
            <a:r>
              <a:rPr lang="en-US" altLang="ko-KR" sz="20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000" b="1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중심온도</a:t>
            </a:r>
            <a:r>
              <a:rPr lang="ko-KR" altLang="en-US" sz="20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0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75℃, 1</a:t>
            </a:r>
            <a:r>
              <a:rPr lang="ko-KR" altLang="en-US" sz="20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 이상 가열</a:t>
            </a:r>
            <a:r>
              <a:rPr lang="en-US" altLang="ko-KR" sz="20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0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CF9F355D-5FB8-4251-A0A7-3AE12726D9E6}"/>
              </a:ext>
            </a:extLst>
          </p:cNvPr>
          <p:cNvSpPr/>
          <p:nvPr/>
        </p:nvSpPr>
        <p:spPr>
          <a:xfrm>
            <a:off x="2016294" y="6074637"/>
            <a:ext cx="1998754" cy="769257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사각형: 둥근 모서리 68">
            <a:extLst>
              <a:ext uri="{FF2B5EF4-FFF2-40B4-BE49-F238E27FC236}">
                <a16:creationId xmlns:a16="http://schemas.microsoft.com/office/drawing/2014/main" id="{B190E8BA-EADC-488C-ACE2-A1C0D79F1ED6}"/>
              </a:ext>
            </a:extLst>
          </p:cNvPr>
          <p:cNvSpPr/>
          <p:nvPr/>
        </p:nvSpPr>
        <p:spPr>
          <a:xfrm flipV="1">
            <a:off x="2030084" y="2042641"/>
            <a:ext cx="1984964" cy="4349294"/>
          </a:xfrm>
          <a:prstGeom prst="roundRect">
            <a:avLst>
              <a:gd name="adj" fmla="val 11923"/>
            </a:avLst>
          </a:prstGeom>
          <a:solidFill>
            <a:srgbClr val="6C9C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4B5989D4-FBF4-4D82-B4D1-AC467A0463B1}"/>
              </a:ext>
            </a:extLst>
          </p:cNvPr>
          <p:cNvSpPr/>
          <p:nvPr/>
        </p:nvSpPr>
        <p:spPr>
          <a:xfrm>
            <a:off x="2016295" y="1724605"/>
            <a:ext cx="1998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예방법 </a:t>
            </a:r>
            <a:r>
              <a:rPr lang="en-US" altLang="ko-KR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sz="1050" dirty="0">
              <a:solidFill>
                <a:srgbClr val="446453"/>
              </a:solidFill>
            </a:endParaRPr>
          </a:p>
        </p:txBody>
      </p:sp>
      <p:sp>
        <p:nvSpPr>
          <p:cNvPr id="118" name="사각형: 둥근 모서리 70">
            <a:extLst>
              <a:ext uri="{FF2B5EF4-FFF2-40B4-BE49-F238E27FC236}">
                <a16:creationId xmlns:a16="http://schemas.microsoft.com/office/drawing/2014/main" id="{A5E60E80-1F70-41DE-B16C-5855E44B323E}"/>
              </a:ext>
            </a:extLst>
          </p:cNvPr>
          <p:cNvSpPr/>
          <p:nvPr/>
        </p:nvSpPr>
        <p:spPr>
          <a:xfrm flipV="1">
            <a:off x="2016295" y="2145644"/>
            <a:ext cx="1998753" cy="4349294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AA570540-E15A-4E62-885C-40DC20AAF1DA}"/>
              </a:ext>
            </a:extLst>
          </p:cNvPr>
          <p:cNvSpPr/>
          <p:nvPr/>
        </p:nvSpPr>
        <p:spPr>
          <a:xfrm>
            <a:off x="2016295" y="2678271"/>
            <a:ext cx="1998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ko-KR" altLang="en-US" sz="20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세척한 식재료는 </a:t>
            </a:r>
            <a:endParaRPr lang="en-US" altLang="ko-KR" sz="20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latinLnBrk="0"/>
            <a:r>
              <a:rPr lang="ko-KR" altLang="en-US" sz="20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바로 조리 </a:t>
            </a:r>
            <a:r>
              <a:rPr lang="ko-KR" altLang="en-US" sz="20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또는 </a:t>
            </a:r>
            <a:r>
              <a:rPr lang="ko-KR" altLang="en-US" sz="20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냉장보관</a:t>
            </a:r>
            <a:r>
              <a:rPr lang="en-US" altLang="ko-KR" sz="20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!</a:t>
            </a:r>
          </a:p>
        </p:txBody>
      </p:sp>
      <p:sp>
        <p:nvSpPr>
          <p:cNvPr id="120" name="그래픽 245">
            <a:extLst>
              <a:ext uri="{FF2B5EF4-FFF2-40B4-BE49-F238E27FC236}">
                <a16:creationId xmlns:a16="http://schemas.microsoft.com/office/drawing/2014/main" id="{5244E0CD-8B9A-4D17-B45A-1E246C2797C2}"/>
              </a:ext>
            </a:extLst>
          </p:cNvPr>
          <p:cNvSpPr/>
          <p:nvPr/>
        </p:nvSpPr>
        <p:spPr>
          <a:xfrm>
            <a:off x="3194347" y="4635135"/>
            <a:ext cx="767489" cy="1042480"/>
          </a:xfrm>
          <a:custGeom>
            <a:avLst/>
            <a:gdLst>
              <a:gd name="connsiteX0" fmla="*/ 7144 w 285750"/>
              <a:gd name="connsiteY0" fmla="*/ 35719 h 371475"/>
              <a:gd name="connsiteX1" fmla="*/ 35719 w 285750"/>
              <a:gd name="connsiteY1" fmla="*/ 7144 h 371475"/>
              <a:gd name="connsiteX2" fmla="*/ 254794 w 285750"/>
              <a:gd name="connsiteY2" fmla="*/ 7144 h 371475"/>
              <a:gd name="connsiteX3" fmla="*/ 283369 w 285750"/>
              <a:gd name="connsiteY3" fmla="*/ 35719 h 371475"/>
              <a:gd name="connsiteX4" fmla="*/ 283369 w 285750"/>
              <a:gd name="connsiteY4" fmla="*/ 340519 h 371475"/>
              <a:gd name="connsiteX5" fmla="*/ 254794 w 285750"/>
              <a:gd name="connsiteY5" fmla="*/ 369094 h 371475"/>
              <a:gd name="connsiteX6" fmla="*/ 35719 w 285750"/>
              <a:gd name="connsiteY6" fmla="*/ 369094 h 371475"/>
              <a:gd name="connsiteX7" fmla="*/ 7144 w 285750"/>
              <a:gd name="connsiteY7" fmla="*/ 340519 h 371475"/>
              <a:gd name="connsiteX8" fmla="*/ 7144 w 285750"/>
              <a:gd name="connsiteY8" fmla="*/ 35719 h 371475"/>
              <a:gd name="connsiteX9" fmla="*/ 7144 w 285750"/>
              <a:gd name="connsiteY9" fmla="*/ 35719 h 371475"/>
              <a:gd name="connsiteX10" fmla="*/ 26194 w 285750"/>
              <a:gd name="connsiteY10" fmla="*/ 340519 h 371475"/>
              <a:gd name="connsiteX11" fmla="*/ 35719 w 285750"/>
              <a:gd name="connsiteY11" fmla="*/ 350044 h 371475"/>
              <a:gd name="connsiteX12" fmla="*/ 254794 w 285750"/>
              <a:gd name="connsiteY12" fmla="*/ 350044 h 371475"/>
              <a:gd name="connsiteX13" fmla="*/ 264319 w 285750"/>
              <a:gd name="connsiteY13" fmla="*/ 340519 h 371475"/>
              <a:gd name="connsiteX14" fmla="*/ 264319 w 285750"/>
              <a:gd name="connsiteY14" fmla="*/ 140494 h 371475"/>
              <a:gd name="connsiteX15" fmla="*/ 26194 w 285750"/>
              <a:gd name="connsiteY15" fmla="*/ 140494 h 371475"/>
              <a:gd name="connsiteX16" fmla="*/ 26194 w 285750"/>
              <a:gd name="connsiteY16" fmla="*/ 340519 h 371475"/>
              <a:gd name="connsiteX17" fmla="*/ 26194 w 285750"/>
              <a:gd name="connsiteY17" fmla="*/ 340519 h 371475"/>
              <a:gd name="connsiteX18" fmla="*/ 26194 w 285750"/>
              <a:gd name="connsiteY18" fmla="*/ 121444 h 371475"/>
              <a:gd name="connsiteX19" fmla="*/ 264319 w 285750"/>
              <a:gd name="connsiteY19" fmla="*/ 121444 h 371475"/>
              <a:gd name="connsiteX20" fmla="*/ 264319 w 285750"/>
              <a:gd name="connsiteY20" fmla="*/ 35719 h 371475"/>
              <a:gd name="connsiteX21" fmla="*/ 254794 w 285750"/>
              <a:gd name="connsiteY21" fmla="*/ 26194 h 371475"/>
              <a:gd name="connsiteX22" fmla="*/ 35719 w 285750"/>
              <a:gd name="connsiteY22" fmla="*/ 26194 h 371475"/>
              <a:gd name="connsiteX23" fmla="*/ 26194 w 285750"/>
              <a:gd name="connsiteY23" fmla="*/ 35719 h 371475"/>
              <a:gd name="connsiteX24" fmla="*/ 26194 w 285750"/>
              <a:gd name="connsiteY24" fmla="*/ 121444 h 371475"/>
              <a:gd name="connsiteX25" fmla="*/ 26194 w 285750"/>
              <a:gd name="connsiteY25" fmla="*/ 121444 h 371475"/>
              <a:gd name="connsiteX26" fmla="*/ 69056 w 285750"/>
              <a:gd name="connsiteY26" fmla="*/ 173831 h 371475"/>
              <a:gd name="connsiteX27" fmla="*/ 59531 w 285750"/>
              <a:gd name="connsiteY27" fmla="*/ 164306 h 371475"/>
              <a:gd name="connsiteX28" fmla="*/ 50006 w 285750"/>
              <a:gd name="connsiteY28" fmla="*/ 173831 h 371475"/>
              <a:gd name="connsiteX29" fmla="*/ 50006 w 285750"/>
              <a:gd name="connsiteY29" fmla="*/ 240506 h 371475"/>
              <a:gd name="connsiteX30" fmla="*/ 59531 w 285750"/>
              <a:gd name="connsiteY30" fmla="*/ 250031 h 371475"/>
              <a:gd name="connsiteX31" fmla="*/ 69056 w 285750"/>
              <a:gd name="connsiteY31" fmla="*/ 240506 h 371475"/>
              <a:gd name="connsiteX32" fmla="*/ 69056 w 285750"/>
              <a:gd name="connsiteY32" fmla="*/ 173831 h 371475"/>
              <a:gd name="connsiteX33" fmla="*/ 69056 w 285750"/>
              <a:gd name="connsiteY33" fmla="*/ 173831 h 371475"/>
              <a:gd name="connsiteX34" fmla="*/ 69056 w 285750"/>
              <a:gd name="connsiteY34" fmla="*/ 59531 h 371475"/>
              <a:gd name="connsiteX35" fmla="*/ 59531 w 285750"/>
              <a:gd name="connsiteY35" fmla="*/ 50006 h 371475"/>
              <a:gd name="connsiteX36" fmla="*/ 50006 w 285750"/>
              <a:gd name="connsiteY36" fmla="*/ 59531 h 371475"/>
              <a:gd name="connsiteX37" fmla="*/ 50006 w 285750"/>
              <a:gd name="connsiteY37" fmla="*/ 97631 h 371475"/>
              <a:gd name="connsiteX38" fmla="*/ 59531 w 285750"/>
              <a:gd name="connsiteY38" fmla="*/ 107156 h 371475"/>
              <a:gd name="connsiteX39" fmla="*/ 69056 w 285750"/>
              <a:gd name="connsiteY39" fmla="*/ 97631 h 371475"/>
              <a:gd name="connsiteX40" fmla="*/ 69056 w 285750"/>
              <a:gd name="connsiteY40" fmla="*/ 59531 h 371475"/>
              <a:gd name="connsiteX41" fmla="*/ 69056 w 285750"/>
              <a:gd name="connsiteY41" fmla="*/ 59531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5750" h="371475">
                <a:moveTo>
                  <a:pt x="7144" y="35719"/>
                </a:moveTo>
                <a:cubicBezTo>
                  <a:pt x="7144" y="20479"/>
                  <a:pt x="19526" y="7144"/>
                  <a:pt x="35719" y="7144"/>
                </a:cubicBezTo>
                <a:lnTo>
                  <a:pt x="254794" y="7144"/>
                </a:lnTo>
                <a:cubicBezTo>
                  <a:pt x="270986" y="7144"/>
                  <a:pt x="283369" y="19526"/>
                  <a:pt x="283369" y="35719"/>
                </a:cubicBezTo>
                <a:lnTo>
                  <a:pt x="283369" y="340519"/>
                </a:lnTo>
                <a:cubicBezTo>
                  <a:pt x="283369" y="355759"/>
                  <a:pt x="270986" y="369094"/>
                  <a:pt x="254794" y="369094"/>
                </a:cubicBezTo>
                <a:lnTo>
                  <a:pt x="35719" y="369094"/>
                </a:lnTo>
                <a:cubicBezTo>
                  <a:pt x="19526" y="369094"/>
                  <a:pt x="7144" y="356711"/>
                  <a:pt x="7144" y="340519"/>
                </a:cubicBezTo>
                <a:lnTo>
                  <a:pt x="7144" y="35719"/>
                </a:lnTo>
                <a:lnTo>
                  <a:pt x="7144" y="35719"/>
                </a:lnTo>
                <a:close/>
                <a:moveTo>
                  <a:pt x="26194" y="340519"/>
                </a:moveTo>
                <a:cubicBezTo>
                  <a:pt x="26194" y="346234"/>
                  <a:pt x="30004" y="350044"/>
                  <a:pt x="35719" y="350044"/>
                </a:cubicBezTo>
                <a:lnTo>
                  <a:pt x="254794" y="350044"/>
                </a:lnTo>
                <a:cubicBezTo>
                  <a:pt x="259556" y="350044"/>
                  <a:pt x="264319" y="345281"/>
                  <a:pt x="264319" y="340519"/>
                </a:cubicBezTo>
                <a:lnTo>
                  <a:pt x="264319" y="140494"/>
                </a:lnTo>
                <a:lnTo>
                  <a:pt x="26194" y="140494"/>
                </a:lnTo>
                <a:lnTo>
                  <a:pt x="26194" y="340519"/>
                </a:lnTo>
                <a:lnTo>
                  <a:pt x="26194" y="340519"/>
                </a:lnTo>
                <a:close/>
                <a:moveTo>
                  <a:pt x="26194" y="121444"/>
                </a:moveTo>
                <a:lnTo>
                  <a:pt x="264319" y="121444"/>
                </a:lnTo>
                <a:lnTo>
                  <a:pt x="264319" y="35719"/>
                </a:lnTo>
                <a:cubicBezTo>
                  <a:pt x="264319" y="30004"/>
                  <a:pt x="260509" y="26194"/>
                  <a:pt x="254794" y="26194"/>
                </a:cubicBezTo>
                <a:lnTo>
                  <a:pt x="35719" y="26194"/>
                </a:lnTo>
                <a:cubicBezTo>
                  <a:pt x="30956" y="26194"/>
                  <a:pt x="26194" y="30956"/>
                  <a:pt x="26194" y="35719"/>
                </a:cubicBezTo>
                <a:lnTo>
                  <a:pt x="26194" y="121444"/>
                </a:lnTo>
                <a:lnTo>
                  <a:pt x="26194" y="121444"/>
                </a:lnTo>
                <a:close/>
                <a:moveTo>
                  <a:pt x="69056" y="173831"/>
                </a:moveTo>
                <a:cubicBezTo>
                  <a:pt x="69056" y="168116"/>
                  <a:pt x="65246" y="164306"/>
                  <a:pt x="59531" y="164306"/>
                </a:cubicBezTo>
                <a:cubicBezTo>
                  <a:pt x="53816" y="164306"/>
                  <a:pt x="50006" y="168116"/>
                  <a:pt x="50006" y="173831"/>
                </a:cubicBezTo>
                <a:lnTo>
                  <a:pt x="50006" y="240506"/>
                </a:lnTo>
                <a:cubicBezTo>
                  <a:pt x="50006" y="246221"/>
                  <a:pt x="53816" y="250031"/>
                  <a:pt x="59531" y="250031"/>
                </a:cubicBezTo>
                <a:cubicBezTo>
                  <a:pt x="65246" y="250031"/>
                  <a:pt x="69056" y="246221"/>
                  <a:pt x="69056" y="240506"/>
                </a:cubicBezTo>
                <a:lnTo>
                  <a:pt x="69056" y="173831"/>
                </a:lnTo>
                <a:lnTo>
                  <a:pt x="69056" y="173831"/>
                </a:lnTo>
                <a:close/>
                <a:moveTo>
                  <a:pt x="69056" y="59531"/>
                </a:moveTo>
                <a:cubicBezTo>
                  <a:pt x="69056" y="53816"/>
                  <a:pt x="65246" y="50006"/>
                  <a:pt x="59531" y="50006"/>
                </a:cubicBezTo>
                <a:cubicBezTo>
                  <a:pt x="53816" y="50006"/>
                  <a:pt x="50006" y="53816"/>
                  <a:pt x="50006" y="59531"/>
                </a:cubicBezTo>
                <a:lnTo>
                  <a:pt x="50006" y="97631"/>
                </a:lnTo>
                <a:cubicBezTo>
                  <a:pt x="50006" y="103346"/>
                  <a:pt x="53816" y="107156"/>
                  <a:pt x="59531" y="107156"/>
                </a:cubicBezTo>
                <a:cubicBezTo>
                  <a:pt x="65246" y="107156"/>
                  <a:pt x="69056" y="103346"/>
                  <a:pt x="69056" y="97631"/>
                </a:cubicBezTo>
                <a:lnTo>
                  <a:pt x="69056" y="59531"/>
                </a:lnTo>
                <a:lnTo>
                  <a:pt x="69056" y="59531"/>
                </a:lnTo>
                <a:close/>
              </a:path>
            </a:pathLst>
          </a:custGeom>
          <a:solidFill>
            <a:srgbClr val="6C9C8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1" name="그래픽 234">
            <a:extLst>
              <a:ext uri="{FF2B5EF4-FFF2-40B4-BE49-F238E27FC236}">
                <a16:creationId xmlns:a16="http://schemas.microsoft.com/office/drawing/2014/main" id="{08C38025-A982-41E7-B2C2-E9F62594DAE5}"/>
              </a:ext>
            </a:extLst>
          </p:cNvPr>
          <p:cNvSpPr/>
          <p:nvPr/>
        </p:nvSpPr>
        <p:spPr>
          <a:xfrm>
            <a:off x="4218893" y="4483175"/>
            <a:ext cx="1772242" cy="1349020"/>
          </a:xfrm>
          <a:custGeom>
            <a:avLst/>
            <a:gdLst>
              <a:gd name="connsiteX0" fmla="*/ 1008701 w 1690399"/>
              <a:gd name="connsiteY0" fmla="*/ 705943 h 1286722"/>
              <a:gd name="connsiteX1" fmla="*/ 1109620 w 1690399"/>
              <a:gd name="connsiteY1" fmla="*/ 806863 h 1286722"/>
              <a:gd name="connsiteX2" fmla="*/ 1059161 w 1690399"/>
              <a:gd name="connsiteY2" fmla="*/ 857322 h 1286722"/>
              <a:gd name="connsiteX3" fmla="*/ 731173 w 1690399"/>
              <a:gd name="connsiteY3" fmla="*/ 857322 h 1286722"/>
              <a:gd name="connsiteX4" fmla="*/ 680713 w 1690399"/>
              <a:gd name="connsiteY4" fmla="*/ 806863 h 1286722"/>
              <a:gd name="connsiteX5" fmla="*/ 781632 w 1690399"/>
              <a:gd name="connsiteY5" fmla="*/ 705943 h 1286722"/>
              <a:gd name="connsiteX6" fmla="*/ 781632 w 1690399"/>
              <a:gd name="connsiteY6" fmla="*/ 504104 h 1286722"/>
              <a:gd name="connsiteX7" fmla="*/ 832092 w 1690399"/>
              <a:gd name="connsiteY7" fmla="*/ 453645 h 1286722"/>
              <a:gd name="connsiteX8" fmla="*/ 907782 w 1690399"/>
              <a:gd name="connsiteY8" fmla="*/ 377955 h 1286722"/>
              <a:gd name="connsiteX9" fmla="*/ 832092 w 1690399"/>
              <a:gd name="connsiteY9" fmla="*/ 302265 h 1286722"/>
              <a:gd name="connsiteX10" fmla="*/ 781632 w 1690399"/>
              <a:gd name="connsiteY10" fmla="*/ 302265 h 1286722"/>
              <a:gd name="connsiteX11" fmla="*/ 781632 w 1690399"/>
              <a:gd name="connsiteY11" fmla="*/ 251806 h 1286722"/>
              <a:gd name="connsiteX12" fmla="*/ 680713 w 1690399"/>
              <a:gd name="connsiteY12" fmla="*/ 150886 h 1286722"/>
              <a:gd name="connsiteX13" fmla="*/ 504104 w 1690399"/>
              <a:gd name="connsiteY13" fmla="*/ 150886 h 1286722"/>
              <a:gd name="connsiteX14" fmla="*/ 504104 w 1690399"/>
              <a:gd name="connsiteY14" fmla="*/ 125657 h 1286722"/>
              <a:gd name="connsiteX15" fmla="*/ 529334 w 1690399"/>
              <a:gd name="connsiteY15" fmla="*/ 100427 h 1286722"/>
              <a:gd name="connsiteX16" fmla="*/ 554564 w 1690399"/>
              <a:gd name="connsiteY16" fmla="*/ 75197 h 1286722"/>
              <a:gd name="connsiteX17" fmla="*/ 529334 w 1690399"/>
              <a:gd name="connsiteY17" fmla="*/ 49967 h 1286722"/>
              <a:gd name="connsiteX18" fmla="*/ 428415 w 1690399"/>
              <a:gd name="connsiteY18" fmla="*/ 49967 h 1286722"/>
              <a:gd name="connsiteX19" fmla="*/ 403185 w 1690399"/>
              <a:gd name="connsiteY19" fmla="*/ 75197 h 1286722"/>
              <a:gd name="connsiteX20" fmla="*/ 428415 w 1690399"/>
              <a:gd name="connsiteY20" fmla="*/ 100427 h 1286722"/>
              <a:gd name="connsiteX21" fmla="*/ 453644 w 1690399"/>
              <a:gd name="connsiteY21" fmla="*/ 125657 h 1286722"/>
              <a:gd name="connsiteX22" fmla="*/ 453644 w 1690399"/>
              <a:gd name="connsiteY22" fmla="*/ 150886 h 1286722"/>
              <a:gd name="connsiteX23" fmla="*/ 277036 w 1690399"/>
              <a:gd name="connsiteY23" fmla="*/ 150886 h 1286722"/>
              <a:gd name="connsiteX24" fmla="*/ 176116 w 1690399"/>
              <a:gd name="connsiteY24" fmla="*/ 251806 h 1286722"/>
              <a:gd name="connsiteX25" fmla="*/ 176116 w 1690399"/>
              <a:gd name="connsiteY25" fmla="*/ 302265 h 1286722"/>
              <a:gd name="connsiteX26" fmla="*/ 125656 w 1690399"/>
              <a:gd name="connsiteY26" fmla="*/ 302265 h 1286722"/>
              <a:gd name="connsiteX27" fmla="*/ 49967 w 1690399"/>
              <a:gd name="connsiteY27" fmla="*/ 377955 h 1286722"/>
              <a:gd name="connsiteX28" fmla="*/ 125656 w 1690399"/>
              <a:gd name="connsiteY28" fmla="*/ 453645 h 1286722"/>
              <a:gd name="connsiteX29" fmla="*/ 176116 w 1690399"/>
              <a:gd name="connsiteY29" fmla="*/ 504104 h 1286722"/>
              <a:gd name="connsiteX30" fmla="*/ 176116 w 1690399"/>
              <a:gd name="connsiteY30" fmla="*/ 705943 h 1286722"/>
              <a:gd name="connsiteX31" fmla="*/ 277036 w 1690399"/>
              <a:gd name="connsiteY31" fmla="*/ 806863 h 1286722"/>
              <a:gd name="connsiteX32" fmla="*/ 226576 w 1690399"/>
              <a:gd name="connsiteY32" fmla="*/ 857322 h 1286722"/>
              <a:gd name="connsiteX33" fmla="*/ 150886 w 1690399"/>
              <a:gd name="connsiteY33" fmla="*/ 857322 h 1286722"/>
              <a:gd name="connsiteX34" fmla="*/ 49967 w 1690399"/>
              <a:gd name="connsiteY34" fmla="*/ 958242 h 1286722"/>
              <a:gd name="connsiteX35" fmla="*/ 49967 w 1690399"/>
              <a:gd name="connsiteY35" fmla="*/ 1160081 h 1286722"/>
              <a:gd name="connsiteX36" fmla="*/ 150886 w 1690399"/>
              <a:gd name="connsiteY36" fmla="*/ 1261000 h 1286722"/>
              <a:gd name="connsiteX37" fmla="*/ 1563758 w 1690399"/>
              <a:gd name="connsiteY37" fmla="*/ 1261000 h 1286722"/>
              <a:gd name="connsiteX38" fmla="*/ 1664677 w 1690399"/>
              <a:gd name="connsiteY38" fmla="*/ 1160081 h 1286722"/>
              <a:gd name="connsiteX39" fmla="*/ 1664677 w 1690399"/>
              <a:gd name="connsiteY39" fmla="*/ 958242 h 1286722"/>
              <a:gd name="connsiteX40" fmla="*/ 1563758 w 1690399"/>
              <a:gd name="connsiteY40" fmla="*/ 857322 h 1286722"/>
              <a:gd name="connsiteX41" fmla="*/ 1412379 w 1690399"/>
              <a:gd name="connsiteY41" fmla="*/ 857322 h 1286722"/>
              <a:gd name="connsiteX42" fmla="*/ 1361919 w 1690399"/>
              <a:gd name="connsiteY42" fmla="*/ 806863 h 1286722"/>
              <a:gd name="connsiteX43" fmla="*/ 1462838 w 1690399"/>
              <a:gd name="connsiteY43" fmla="*/ 705943 h 1286722"/>
              <a:gd name="connsiteX44" fmla="*/ 1513298 w 1690399"/>
              <a:gd name="connsiteY44" fmla="*/ 655483 h 1286722"/>
              <a:gd name="connsiteX45" fmla="*/ 1588987 w 1690399"/>
              <a:gd name="connsiteY45" fmla="*/ 655483 h 1286722"/>
              <a:gd name="connsiteX46" fmla="*/ 1664677 w 1690399"/>
              <a:gd name="connsiteY46" fmla="*/ 579794 h 1286722"/>
              <a:gd name="connsiteX47" fmla="*/ 1588987 w 1690399"/>
              <a:gd name="connsiteY47" fmla="*/ 504104 h 1286722"/>
              <a:gd name="connsiteX48" fmla="*/ 1059161 w 1690399"/>
              <a:gd name="connsiteY48" fmla="*/ 504104 h 1286722"/>
              <a:gd name="connsiteX49" fmla="*/ 1008701 w 1690399"/>
              <a:gd name="connsiteY49" fmla="*/ 554564 h 1286722"/>
              <a:gd name="connsiteX50" fmla="*/ 1008701 w 1690399"/>
              <a:gd name="connsiteY50" fmla="*/ 705943 h 1286722"/>
              <a:gd name="connsiteX51" fmla="*/ 1563758 w 1690399"/>
              <a:gd name="connsiteY51" fmla="*/ 907782 h 1286722"/>
              <a:gd name="connsiteX52" fmla="*/ 1614217 w 1690399"/>
              <a:gd name="connsiteY52" fmla="*/ 958242 h 1286722"/>
              <a:gd name="connsiteX53" fmla="*/ 1614217 w 1690399"/>
              <a:gd name="connsiteY53" fmla="*/ 1160081 h 1286722"/>
              <a:gd name="connsiteX54" fmla="*/ 1563758 w 1690399"/>
              <a:gd name="connsiteY54" fmla="*/ 1210540 h 1286722"/>
              <a:gd name="connsiteX55" fmla="*/ 150886 w 1690399"/>
              <a:gd name="connsiteY55" fmla="*/ 1210540 h 1286722"/>
              <a:gd name="connsiteX56" fmla="*/ 100427 w 1690399"/>
              <a:gd name="connsiteY56" fmla="*/ 1160081 h 1286722"/>
              <a:gd name="connsiteX57" fmla="*/ 100427 w 1690399"/>
              <a:gd name="connsiteY57" fmla="*/ 958242 h 1286722"/>
              <a:gd name="connsiteX58" fmla="*/ 150886 w 1690399"/>
              <a:gd name="connsiteY58" fmla="*/ 907782 h 1286722"/>
              <a:gd name="connsiteX59" fmla="*/ 1563758 w 1690399"/>
              <a:gd name="connsiteY59" fmla="*/ 907782 h 1286722"/>
              <a:gd name="connsiteX60" fmla="*/ 277036 w 1690399"/>
              <a:gd name="connsiteY60" fmla="*/ 756403 h 1286722"/>
              <a:gd name="connsiteX61" fmla="*/ 226576 w 1690399"/>
              <a:gd name="connsiteY61" fmla="*/ 705943 h 1286722"/>
              <a:gd name="connsiteX62" fmla="*/ 226576 w 1690399"/>
              <a:gd name="connsiteY62" fmla="*/ 352725 h 1286722"/>
              <a:gd name="connsiteX63" fmla="*/ 731173 w 1690399"/>
              <a:gd name="connsiteY63" fmla="*/ 352725 h 1286722"/>
              <a:gd name="connsiteX64" fmla="*/ 731173 w 1690399"/>
              <a:gd name="connsiteY64" fmla="*/ 705943 h 1286722"/>
              <a:gd name="connsiteX65" fmla="*/ 680713 w 1690399"/>
              <a:gd name="connsiteY65" fmla="*/ 756403 h 1286722"/>
              <a:gd name="connsiteX66" fmla="*/ 277036 w 1690399"/>
              <a:gd name="connsiteY66" fmla="*/ 756403 h 1286722"/>
              <a:gd name="connsiteX67" fmla="*/ 1109620 w 1690399"/>
              <a:gd name="connsiteY67" fmla="*/ 756403 h 1286722"/>
              <a:gd name="connsiteX68" fmla="*/ 1059161 w 1690399"/>
              <a:gd name="connsiteY68" fmla="*/ 705943 h 1286722"/>
              <a:gd name="connsiteX69" fmla="*/ 1059161 w 1690399"/>
              <a:gd name="connsiteY69" fmla="*/ 554564 h 1286722"/>
              <a:gd name="connsiteX70" fmla="*/ 1412379 w 1690399"/>
              <a:gd name="connsiteY70" fmla="*/ 554564 h 1286722"/>
              <a:gd name="connsiteX71" fmla="*/ 1412379 w 1690399"/>
              <a:gd name="connsiteY71" fmla="*/ 705943 h 1286722"/>
              <a:gd name="connsiteX72" fmla="*/ 1361919 w 1690399"/>
              <a:gd name="connsiteY72" fmla="*/ 756403 h 1286722"/>
              <a:gd name="connsiteX73" fmla="*/ 1109620 w 1690399"/>
              <a:gd name="connsiteY73" fmla="*/ 756403 h 1286722"/>
              <a:gd name="connsiteX74" fmla="*/ 680713 w 1690399"/>
              <a:gd name="connsiteY74" fmla="*/ 201346 h 1286722"/>
              <a:gd name="connsiteX75" fmla="*/ 731173 w 1690399"/>
              <a:gd name="connsiteY75" fmla="*/ 251806 h 1286722"/>
              <a:gd name="connsiteX76" fmla="*/ 731173 w 1690399"/>
              <a:gd name="connsiteY76" fmla="*/ 302265 h 1286722"/>
              <a:gd name="connsiteX77" fmla="*/ 226576 w 1690399"/>
              <a:gd name="connsiteY77" fmla="*/ 302265 h 1286722"/>
              <a:gd name="connsiteX78" fmla="*/ 226576 w 1690399"/>
              <a:gd name="connsiteY78" fmla="*/ 251806 h 1286722"/>
              <a:gd name="connsiteX79" fmla="*/ 277036 w 1690399"/>
              <a:gd name="connsiteY79" fmla="*/ 201346 h 1286722"/>
              <a:gd name="connsiteX80" fmla="*/ 680713 w 1690399"/>
              <a:gd name="connsiteY80" fmla="*/ 201346 h 1286722"/>
              <a:gd name="connsiteX81" fmla="*/ 1033931 w 1690399"/>
              <a:gd name="connsiteY81" fmla="*/ 1059161 h 1286722"/>
              <a:gd name="connsiteX82" fmla="*/ 1109620 w 1690399"/>
              <a:gd name="connsiteY82" fmla="*/ 1134851 h 1286722"/>
              <a:gd name="connsiteX83" fmla="*/ 1185310 w 1690399"/>
              <a:gd name="connsiteY83" fmla="*/ 1059161 h 1286722"/>
              <a:gd name="connsiteX84" fmla="*/ 1109620 w 1690399"/>
              <a:gd name="connsiteY84" fmla="*/ 983472 h 1286722"/>
              <a:gd name="connsiteX85" fmla="*/ 1033931 w 1690399"/>
              <a:gd name="connsiteY85" fmla="*/ 1059161 h 1286722"/>
              <a:gd name="connsiteX86" fmla="*/ 1033931 w 1690399"/>
              <a:gd name="connsiteY86" fmla="*/ 1059161 h 1286722"/>
              <a:gd name="connsiteX87" fmla="*/ 1286229 w 1690399"/>
              <a:gd name="connsiteY87" fmla="*/ 1059161 h 1286722"/>
              <a:gd name="connsiteX88" fmla="*/ 1361919 w 1690399"/>
              <a:gd name="connsiteY88" fmla="*/ 1134851 h 1286722"/>
              <a:gd name="connsiteX89" fmla="*/ 1437608 w 1690399"/>
              <a:gd name="connsiteY89" fmla="*/ 1059161 h 1286722"/>
              <a:gd name="connsiteX90" fmla="*/ 1361919 w 1690399"/>
              <a:gd name="connsiteY90" fmla="*/ 983472 h 1286722"/>
              <a:gd name="connsiteX91" fmla="*/ 1286229 w 1690399"/>
              <a:gd name="connsiteY91" fmla="*/ 1059161 h 1286722"/>
              <a:gd name="connsiteX92" fmla="*/ 1286229 w 1690399"/>
              <a:gd name="connsiteY92" fmla="*/ 1059161 h 1286722"/>
              <a:gd name="connsiteX93" fmla="*/ 529334 w 1690399"/>
              <a:gd name="connsiteY93" fmla="*/ 1059161 h 1286722"/>
              <a:gd name="connsiteX94" fmla="*/ 605024 w 1690399"/>
              <a:gd name="connsiteY94" fmla="*/ 1134851 h 1286722"/>
              <a:gd name="connsiteX95" fmla="*/ 680713 w 1690399"/>
              <a:gd name="connsiteY95" fmla="*/ 1059161 h 1286722"/>
              <a:gd name="connsiteX96" fmla="*/ 605024 w 1690399"/>
              <a:gd name="connsiteY96" fmla="*/ 983472 h 1286722"/>
              <a:gd name="connsiteX97" fmla="*/ 529334 w 1690399"/>
              <a:gd name="connsiteY97" fmla="*/ 1059161 h 1286722"/>
              <a:gd name="connsiteX98" fmla="*/ 529334 w 1690399"/>
              <a:gd name="connsiteY98" fmla="*/ 1059161 h 1286722"/>
              <a:gd name="connsiteX99" fmla="*/ 277036 w 1690399"/>
              <a:gd name="connsiteY99" fmla="*/ 1059161 h 1286722"/>
              <a:gd name="connsiteX100" fmla="*/ 352725 w 1690399"/>
              <a:gd name="connsiteY100" fmla="*/ 1134851 h 1286722"/>
              <a:gd name="connsiteX101" fmla="*/ 428415 w 1690399"/>
              <a:gd name="connsiteY101" fmla="*/ 1059161 h 1286722"/>
              <a:gd name="connsiteX102" fmla="*/ 352725 w 1690399"/>
              <a:gd name="connsiteY102" fmla="*/ 983472 h 1286722"/>
              <a:gd name="connsiteX103" fmla="*/ 277036 w 1690399"/>
              <a:gd name="connsiteY103" fmla="*/ 1059161 h 1286722"/>
              <a:gd name="connsiteX104" fmla="*/ 277036 w 1690399"/>
              <a:gd name="connsiteY104" fmla="*/ 1059161 h 1286722"/>
              <a:gd name="connsiteX105" fmla="*/ 1311459 w 1690399"/>
              <a:gd name="connsiteY105" fmla="*/ 806863 h 1286722"/>
              <a:gd name="connsiteX106" fmla="*/ 1260999 w 1690399"/>
              <a:gd name="connsiteY106" fmla="*/ 857322 h 1286722"/>
              <a:gd name="connsiteX107" fmla="*/ 1210540 w 1690399"/>
              <a:gd name="connsiteY107" fmla="*/ 857322 h 1286722"/>
              <a:gd name="connsiteX108" fmla="*/ 1160080 w 1690399"/>
              <a:gd name="connsiteY108" fmla="*/ 806863 h 1286722"/>
              <a:gd name="connsiteX109" fmla="*/ 1311459 w 1690399"/>
              <a:gd name="connsiteY109" fmla="*/ 806863 h 1286722"/>
              <a:gd name="connsiteX110" fmla="*/ 1614217 w 1690399"/>
              <a:gd name="connsiteY110" fmla="*/ 579794 h 1286722"/>
              <a:gd name="connsiteX111" fmla="*/ 1588987 w 1690399"/>
              <a:gd name="connsiteY111" fmla="*/ 605024 h 1286722"/>
              <a:gd name="connsiteX112" fmla="*/ 1462838 w 1690399"/>
              <a:gd name="connsiteY112" fmla="*/ 605024 h 1286722"/>
              <a:gd name="connsiteX113" fmla="*/ 1462838 w 1690399"/>
              <a:gd name="connsiteY113" fmla="*/ 554564 h 1286722"/>
              <a:gd name="connsiteX114" fmla="*/ 1588987 w 1690399"/>
              <a:gd name="connsiteY114" fmla="*/ 554564 h 1286722"/>
              <a:gd name="connsiteX115" fmla="*/ 1614217 w 1690399"/>
              <a:gd name="connsiteY115" fmla="*/ 579794 h 1286722"/>
              <a:gd name="connsiteX116" fmla="*/ 1614217 w 1690399"/>
              <a:gd name="connsiteY116" fmla="*/ 579794 h 1286722"/>
              <a:gd name="connsiteX117" fmla="*/ 630253 w 1690399"/>
              <a:gd name="connsiteY117" fmla="*/ 806863 h 1286722"/>
              <a:gd name="connsiteX118" fmla="*/ 579794 w 1690399"/>
              <a:gd name="connsiteY118" fmla="*/ 857322 h 1286722"/>
              <a:gd name="connsiteX119" fmla="*/ 554564 w 1690399"/>
              <a:gd name="connsiteY119" fmla="*/ 857322 h 1286722"/>
              <a:gd name="connsiteX120" fmla="*/ 504104 w 1690399"/>
              <a:gd name="connsiteY120" fmla="*/ 806863 h 1286722"/>
              <a:gd name="connsiteX121" fmla="*/ 630253 w 1690399"/>
              <a:gd name="connsiteY121" fmla="*/ 806863 h 1286722"/>
              <a:gd name="connsiteX122" fmla="*/ 453644 w 1690399"/>
              <a:gd name="connsiteY122" fmla="*/ 806863 h 1286722"/>
              <a:gd name="connsiteX123" fmla="*/ 403185 w 1690399"/>
              <a:gd name="connsiteY123" fmla="*/ 857322 h 1286722"/>
              <a:gd name="connsiteX124" fmla="*/ 377955 w 1690399"/>
              <a:gd name="connsiteY124" fmla="*/ 857322 h 1286722"/>
              <a:gd name="connsiteX125" fmla="*/ 327495 w 1690399"/>
              <a:gd name="connsiteY125" fmla="*/ 806863 h 1286722"/>
              <a:gd name="connsiteX126" fmla="*/ 453644 w 1690399"/>
              <a:gd name="connsiteY126" fmla="*/ 806863 h 1286722"/>
              <a:gd name="connsiteX127" fmla="*/ 857322 w 1690399"/>
              <a:gd name="connsiteY127" fmla="*/ 377955 h 1286722"/>
              <a:gd name="connsiteX128" fmla="*/ 832092 w 1690399"/>
              <a:gd name="connsiteY128" fmla="*/ 403185 h 1286722"/>
              <a:gd name="connsiteX129" fmla="*/ 781632 w 1690399"/>
              <a:gd name="connsiteY129" fmla="*/ 403185 h 1286722"/>
              <a:gd name="connsiteX130" fmla="*/ 781632 w 1690399"/>
              <a:gd name="connsiteY130" fmla="*/ 352725 h 1286722"/>
              <a:gd name="connsiteX131" fmla="*/ 832092 w 1690399"/>
              <a:gd name="connsiteY131" fmla="*/ 352725 h 1286722"/>
              <a:gd name="connsiteX132" fmla="*/ 857322 w 1690399"/>
              <a:gd name="connsiteY132" fmla="*/ 377955 h 1286722"/>
              <a:gd name="connsiteX133" fmla="*/ 857322 w 1690399"/>
              <a:gd name="connsiteY133" fmla="*/ 377955 h 1286722"/>
              <a:gd name="connsiteX134" fmla="*/ 125656 w 1690399"/>
              <a:gd name="connsiteY134" fmla="*/ 352725 h 1286722"/>
              <a:gd name="connsiteX135" fmla="*/ 176116 w 1690399"/>
              <a:gd name="connsiteY135" fmla="*/ 352725 h 1286722"/>
              <a:gd name="connsiteX136" fmla="*/ 176116 w 1690399"/>
              <a:gd name="connsiteY136" fmla="*/ 403185 h 1286722"/>
              <a:gd name="connsiteX137" fmla="*/ 125656 w 1690399"/>
              <a:gd name="connsiteY137" fmla="*/ 403185 h 1286722"/>
              <a:gd name="connsiteX138" fmla="*/ 100427 w 1690399"/>
              <a:gd name="connsiteY138" fmla="*/ 377955 h 1286722"/>
              <a:gd name="connsiteX139" fmla="*/ 125656 w 1690399"/>
              <a:gd name="connsiteY139" fmla="*/ 352725 h 1286722"/>
              <a:gd name="connsiteX140" fmla="*/ 125656 w 1690399"/>
              <a:gd name="connsiteY140" fmla="*/ 352725 h 1286722"/>
              <a:gd name="connsiteX141" fmla="*/ 1109620 w 1690399"/>
              <a:gd name="connsiteY141" fmla="*/ 377955 h 1286722"/>
              <a:gd name="connsiteX142" fmla="*/ 1134850 w 1690399"/>
              <a:gd name="connsiteY142" fmla="*/ 403185 h 1286722"/>
              <a:gd name="connsiteX143" fmla="*/ 1160080 w 1690399"/>
              <a:gd name="connsiteY143" fmla="*/ 377955 h 1286722"/>
              <a:gd name="connsiteX144" fmla="*/ 1134850 w 1690399"/>
              <a:gd name="connsiteY144" fmla="*/ 352725 h 1286722"/>
              <a:gd name="connsiteX145" fmla="*/ 1109620 w 1690399"/>
              <a:gd name="connsiteY145" fmla="*/ 377955 h 1286722"/>
              <a:gd name="connsiteX146" fmla="*/ 1109620 w 1690399"/>
              <a:gd name="connsiteY146" fmla="*/ 377955 h 1286722"/>
              <a:gd name="connsiteX147" fmla="*/ 1412379 w 1690399"/>
              <a:gd name="connsiteY147" fmla="*/ 277036 h 1286722"/>
              <a:gd name="connsiteX148" fmla="*/ 1437608 w 1690399"/>
              <a:gd name="connsiteY148" fmla="*/ 302265 h 1286722"/>
              <a:gd name="connsiteX149" fmla="*/ 1462838 w 1690399"/>
              <a:gd name="connsiteY149" fmla="*/ 277036 h 1286722"/>
              <a:gd name="connsiteX150" fmla="*/ 1437608 w 1690399"/>
              <a:gd name="connsiteY150" fmla="*/ 251806 h 1286722"/>
              <a:gd name="connsiteX151" fmla="*/ 1412379 w 1690399"/>
              <a:gd name="connsiteY151" fmla="*/ 277036 h 1286722"/>
              <a:gd name="connsiteX152" fmla="*/ 1412379 w 1690399"/>
              <a:gd name="connsiteY152" fmla="*/ 277036 h 1286722"/>
              <a:gd name="connsiteX153" fmla="*/ 1210540 w 1690399"/>
              <a:gd name="connsiteY153" fmla="*/ 277036 h 1286722"/>
              <a:gd name="connsiteX154" fmla="*/ 1235770 w 1690399"/>
              <a:gd name="connsiteY154" fmla="*/ 302265 h 1286722"/>
              <a:gd name="connsiteX155" fmla="*/ 1260999 w 1690399"/>
              <a:gd name="connsiteY155" fmla="*/ 277036 h 1286722"/>
              <a:gd name="connsiteX156" fmla="*/ 1235770 w 1690399"/>
              <a:gd name="connsiteY156" fmla="*/ 251806 h 1286722"/>
              <a:gd name="connsiteX157" fmla="*/ 1210540 w 1690399"/>
              <a:gd name="connsiteY157" fmla="*/ 277036 h 1286722"/>
              <a:gd name="connsiteX158" fmla="*/ 1210540 w 1690399"/>
              <a:gd name="connsiteY158" fmla="*/ 277036 h 1286722"/>
              <a:gd name="connsiteX159" fmla="*/ 1311459 w 1690399"/>
              <a:gd name="connsiteY159" fmla="*/ 176116 h 1286722"/>
              <a:gd name="connsiteX160" fmla="*/ 1336689 w 1690399"/>
              <a:gd name="connsiteY160" fmla="*/ 201346 h 1286722"/>
              <a:gd name="connsiteX161" fmla="*/ 1361919 w 1690399"/>
              <a:gd name="connsiteY161" fmla="*/ 176116 h 1286722"/>
              <a:gd name="connsiteX162" fmla="*/ 1336689 w 1690399"/>
              <a:gd name="connsiteY162" fmla="*/ 150886 h 1286722"/>
              <a:gd name="connsiteX163" fmla="*/ 1311459 w 1690399"/>
              <a:gd name="connsiteY163" fmla="*/ 176116 h 1286722"/>
              <a:gd name="connsiteX164" fmla="*/ 1311459 w 1690399"/>
              <a:gd name="connsiteY164" fmla="*/ 176116 h 1286722"/>
              <a:gd name="connsiteX165" fmla="*/ 1109620 w 1690399"/>
              <a:gd name="connsiteY165" fmla="*/ 176116 h 1286722"/>
              <a:gd name="connsiteX166" fmla="*/ 1134850 w 1690399"/>
              <a:gd name="connsiteY166" fmla="*/ 201346 h 1286722"/>
              <a:gd name="connsiteX167" fmla="*/ 1160080 w 1690399"/>
              <a:gd name="connsiteY167" fmla="*/ 176116 h 1286722"/>
              <a:gd name="connsiteX168" fmla="*/ 1134850 w 1690399"/>
              <a:gd name="connsiteY168" fmla="*/ 150886 h 1286722"/>
              <a:gd name="connsiteX169" fmla="*/ 1109620 w 1690399"/>
              <a:gd name="connsiteY169" fmla="*/ 176116 h 1286722"/>
              <a:gd name="connsiteX170" fmla="*/ 1109620 w 1690399"/>
              <a:gd name="connsiteY170" fmla="*/ 176116 h 1286722"/>
              <a:gd name="connsiteX171" fmla="*/ 1311459 w 1690399"/>
              <a:gd name="connsiteY171" fmla="*/ 377955 h 1286722"/>
              <a:gd name="connsiteX172" fmla="*/ 1336689 w 1690399"/>
              <a:gd name="connsiteY172" fmla="*/ 403185 h 1286722"/>
              <a:gd name="connsiteX173" fmla="*/ 1361919 w 1690399"/>
              <a:gd name="connsiteY173" fmla="*/ 377955 h 1286722"/>
              <a:gd name="connsiteX174" fmla="*/ 1336689 w 1690399"/>
              <a:gd name="connsiteY174" fmla="*/ 352725 h 1286722"/>
              <a:gd name="connsiteX175" fmla="*/ 1311459 w 1690399"/>
              <a:gd name="connsiteY175" fmla="*/ 377955 h 1286722"/>
              <a:gd name="connsiteX176" fmla="*/ 1311459 w 1690399"/>
              <a:gd name="connsiteY176" fmla="*/ 377955 h 1286722"/>
              <a:gd name="connsiteX177" fmla="*/ 579794 w 1690399"/>
              <a:gd name="connsiteY177" fmla="*/ 1059161 h 1286722"/>
              <a:gd name="connsiteX178" fmla="*/ 605024 w 1690399"/>
              <a:gd name="connsiteY178" fmla="*/ 1033931 h 1286722"/>
              <a:gd name="connsiteX179" fmla="*/ 630253 w 1690399"/>
              <a:gd name="connsiteY179" fmla="*/ 1059161 h 1286722"/>
              <a:gd name="connsiteX180" fmla="*/ 605024 w 1690399"/>
              <a:gd name="connsiteY180" fmla="*/ 1084391 h 1286722"/>
              <a:gd name="connsiteX181" fmla="*/ 579794 w 1690399"/>
              <a:gd name="connsiteY181" fmla="*/ 1059161 h 1286722"/>
              <a:gd name="connsiteX182" fmla="*/ 579794 w 1690399"/>
              <a:gd name="connsiteY182" fmla="*/ 1059161 h 1286722"/>
              <a:gd name="connsiteX183" fmla="*/ 1084391 w 1690399"/>
              <a:gd name="connsiteY183" fmla="*/ 1059161 h 1286722"/>
              <a:gd name="connsiteX184" fmla="*/ 1109620 w 1690399"/>
              <a:gd name="connsiteY184" fmla="*/ 1033931 h 1286722"/>
              <a:gd name="connsiteX185" fmla="*/ 1134850 w 1690399"/>
              <a:gd name="connsiteY185" fmla="*/ 1059161 h 1286722"/>
              <a:gd name="connsiteX186" fmla="*/ 1109620 w 1690399"/>
              <a:gd name="connsiteY186" fmla="*/ 1084391 h 1286722"/>
              <a:gd name="connsiteX187" fmla="*/ 1084391 w 1690399"/>
              <a:gd name="connsiteY187" fmla="*/ 1059161 h 1286722"/>
              <a:gd name="connsiteX188" fmla="*/ 1084391 w 1690399"/>
              <a:gd name="connsiteY188" fmla="*/ 1059161 h 1286722"/>
              <a:gd name="connsiteX189" fmla="*/ 327495 w 1690399"/>
              <a:gd name="connsiteY189" fmla="*/ 1059161 h 1286722"/>
              <a:gd name="connsiteX190" fmla="*/ 352725 w 1690399"/>
              <a:gd name="connsiteY190" fmla="*/ 1033931 h 1286722"/>
              <a:gd name="connsiteX191" fmla="*/ 377955 w 1690399"/>
              <a:gd name="connsiteY191" fmla="*/ 1059161 h 1286722"/>
              <a:gd name="connsiteX192" fmla="*/ 352725 w 1690399"/>
              <a:gd name="connsiteY192" fmla="*/ 1084391 h 1286722"/>
              <a:gd name="connsiteX193" fmla="*/ 327495 w 1690399"/>
              <a:gd name="connsiteY193" fmla="*/ 1059161 h 1286722"/>
              <a:gd name="connsiteX194" fmla="*/ 327495 w 1690399"/>
              <a:gd name="connsiteY194" fmla="*/ 1059161 h 1286722"/>
              <a:gd name="connsiteX195" fmla="*/ 1336689 w 1690399"/>
              <a:gd name="connsiteY195" fmla="*/ 1059161 h 1286722"/>
              <a:gd name="connsiteX196" fmla="*/ 1361919 w 1690399"/>
              <a:gd name="connsiteY196" fmla="*/ 1033931 h 1286722"/>
              <a:gd name="connsiteX197" fmla="*/ 1387149 w 1690399"/>
              <a:gd name="connsiteY197" fmla="*/ 1059161 h 1286722"/>
              <a:gd name="connsiteX198" fmla="*/ 1361919 w 1690399"/>
              <a:gd name="connsiteY198" fmla="*/ 1084391 h 1286722"/>
              <a:gd name="connsiteX199" fmla="*/ 1336689 w 1690399"/>
              <a:gd name="connsiteY199" fmla="*/ 1059161 h 1286722"/>
              <a:gd name="connsiteX200" fmla="*/ 1336689 w 1690399"/>
              <a:gd name="connsiteY200" fmla="*/ 1059161 h 1286722"/>
              <a:gd name="connsiteX201" fmla="*/ 1008701 w 1690399"/>
              <a:gd name="connsiteY201" fmla="*/ 277036 h 1286722"/>
              <a:gd name="connsiteX202" fmla="*/ 1033931 w 1690399"/>
              <a:gd name="connsiteY202" fmla="*/ 302265 h 1286722"/>
              <a:gd name="connsiteX203" fmla="*/ 1059161 w 1690399"/>
              <a:gd name="connsiteY203" fmla="*/ 277036 h 1286722"/>
              <a:gd name="connsiteX204" fmla="*/ 1033931 w 1690399"/>
              <a:gd name="connsiteY204" fmla="*/ 251806 h 1286722"/>
              <a:gd name="connsiteX205" fmla="*/ 1008701 w 1690399"/>
              <a:gd name="connsiteY205" fmla="*/ 277036 h 1286722"/>
              <a:gd name="connsiteX206" fmla="*/ 1008701 w 1690399"/>
              <a:gd name="connsiteY206" fmla="*/ 277036 h 1286722"/>
              <a:gd name="connsiteX207" fmla="*/ 1210540 w 1690399"/>
              <a:gd name="connsiteY207" fmla="*/ 75197 h 1286722"/>
              <a:gd name="connsiteX208" fmla="*/ 1235770 w 1690399"/>
              <a:gd name="connsiteY208" fmla="*/ 100427 h 1286722"/>
              <a:gd name="connsiteX209" fmla="*/ 1260999 w 1690399"/>
              <a:gd name="connsiteY209" fmla="*/ 75197 h 1286722"/>
              <a:gd name="connsiteX210" fmla="*/ 1235770 w 1690399"/>
              <a:gd name="connsiteY210" fmla="*/ 49967 h 1286722"/>
              <a:gd name="connsiteX211" fmla="*/ 1210540 w 1690399"/>
              <a:gd name="connsiteY211" fmla="*/ 75197 h 1286722"/>
              <a:gd name="connsiteX212" fmla="*/ 1210540 w 1690399"/>
              <a:gd name="connsiteY212" fmla="*/ 75197 h 1286722"/>
              <a:gd name="connsiteX213" fmla="*/ 1412379 w 1690399"/>
              <a:gd name="connsiteY213" fmla="*/ 75197 h 1286722"/>
              <a:gd name="connsiteX214" fmla="*/ 1437608 w 1690399"/>
              <a:gd name="connsiteY214" fmla="*/ 100427 h 1286722"/>
              <a:gd name="connsiteX215" fmla="*/ 1462838 w 1690399"/>
              <a:gd name="connsiteY215" fmla="*/ 75197 h 1286722"/>
              <a:gd name="connsiteX216" fmla="*/ 1437608 w 1690399"/>
              <a:gd name="connsiteY216" fmla="*/ 49967 h 1286722"/>
              <a:gd name="connsiteX217" fmla="*/ 1412379 w 1690399"/>
              <a:gd name="connsiteY217" fmla="*/ 75197 h 1286722"/>
              <a:gd name="connsiteX218" fmla="*/ 1412379 w 1690399"/>
              <a:gd name="connsiteY218" fmla="*/ 75197 h 1286722"/>
              <a:gd name="connsiteX219" fmla="*/ 1008701 w 1690399"/>
              <a:gd name="connsiteY219" fmla="*/ 75197 h 1286722"/>
              <a:gd name="connsiteX220" fmla="*/ 1033931 w 1690399"/>
              <a:gd name="connsiteY220" fmla="*/ 100427 h 1286722"/>
              <a:gd name="connsiteX221" fmla="*/ 1059161 w 1690399"/>
              <a:gd name="connsiteY221" fmla="*/ 75197 h 1286722"/>
              <a:gd name="connsiteX222" fmla="*/ 1033931 w 1690399"/>
              <a:gd name="connsiteY222" fmla="*/ 49967 h 1286722"/>
              <a:gd name="connsiteX223" fmla="*/ 1008701 w 1690399"/>
              <a:gd name="connsiteY223" fmla="*/ 75197 h 12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690399" h="1286722">
                <a:moveTo>
                  <a:pt x="1008701" y="705943"/>
                </a:moveTo>
                <a:cubicBezTo>
                  <a:pt x="1008701" y="761449"/>
                  <a:pt x="1054115" y="806863"/>
                  <a:pt x="1109620" y="806863"/>
                </a:cubicBezTo>
                <a:cubicBezTo>
                  <a:pt x="1109620" y="834615"/>
                  <a:pt x="1086914" y="857322"/>
                  <a:pt x="1059161" y="857322"/>
                </a:cubicBezTo>
                <a:lnTo>
                  <a:pt x="731173" y="857322"/>
                </a:lnTo>
                <a:cubicBezTo>
                  <a:pt x="703420" y="857322"/>
                  <a:pt x="680713" y="834615"/>
                  <a:pt x="680713" y="806863"/>
                </a:cubicBezTo>
                <a:cubicBezTo>
                  <a:pt x="736219" y="806863"/>
                  <a:pt x="781632" y="761449"/>
                  <a:pt x="781632" y="705943"/>
                </a:cubicBezTo>
                <a:lnTo>
                  <a:pt x="781632" y="504104"/>
                </a:lnTo>
                <a:cubicBezTo>
                  <a:pt x="781632" y="476351"/>
                  <a:pt x="804339" y="453645"/>
                  <a:pt x="832092" y="453645"/>
                </a:cubicBezTo>
                <a:cubicBezTo>
                  <a:pt x="874983" y="453645"/>
                  <a:pt x="907782" y="420846"/>
                  <a:pt x="907782" y="377955"/>
                </a:cubicBezTo>
                <a:cubicBezTo>
                  <a:pt x="907782" y="335064"/>
                  <a:pt x="874983" y="302265"/>
                  <a:pt x="832092" y="302265"/>
                </a:cubicBezTo>
                <a:lnTo>
                  <a:pt x="781632" y="302265"/>
                </a:lnTo>
                <a:lnTo>
                  <a:pt x="781632" y="251806"/>
                </a:lnTo>
                <a:cubicBezTo>
                  <a:pt x="781632" y="196300"/>
                  <a:pt x="736219" y="150886"/>
                  <a:pt x="680713" y="150886"/>
                </a:cubicBezTo>
                <a:lnTo>
                  <a:pt x="504104" y="150886"/>
                </a:lnTo>
                <a:lnTo>
                  <a:pt x="504104" y="125657"/>
                </a:lnTo>
                <a:cubicBezTo>
                  <a:pt x="504104" y="110519"/>
                  <a:pt x="514196" y="100427"/>
                  <a:pt x="529334" y="100427"/>
                </a:cubicBezTo>
                <a:cubicBezTo>
                  <a:pt x="544472" y="100427"/>
                  <a:pt x="554564" y="90335"/>
                  <a:pt x="554564" y="75197"/>
                </a:cubicBezTo>
                <a:cubicBezTo>
                  <a:pt x="554564" y="60059"/>
                  <a:pt x="544472" y="49967"/>
                  <a:pt x="529334" y="49967"/>
                </a:cubicBezTo>
                <a:lnTo>
                  <a:pt x="428415" y="49967"/>
                </a:lnTo>
                <a:cubicBezTo>
                  <a:pt x="413277" y="49967"/>
                  <a:pt x="403185" y="60059"/>
                  <a:pt x="403185" y="75197"/>
                </a:cubicBezTo>
                <a:cubicBezTo>
                  <a:pt x="403185" y="90335"/>
                  <a:pt x="413277" y="100427"/>
                  <a:pt x="428415" y="100427"/>
                </a:cubicBezTo>
                <a:cubicBezTo>
                  <a:pt x="443553" y="100427"/>
                  <a:pt x="453644" y="110519"/>
                  <a:pt x="453644" y="125657"/>
                </a:cubicBezTo>
                <a:lnTo>
                  <a:pt x="453644" y="150886"/>
                </a:lnTo>
                <a:lnTo>
                  <a:pt x="277036" y="150886"/>
                </a:lnTo>
                <a:cubicBezTo>
                  <a:pt x="221530" y="150886"/>
                  <a:pt x="176116" y="196300"/>
                  <a:pt x="176116" y="251806"/>
                </a:cubicBezTo>
                <a:lnTo>
                  <a:pt x="176116" y="302265"/>
                </a:lnTo>
                <a:lnTo>
                  <a:pt x="125656" y="302265"/>
                </a:lnTo>
                <a:cubicBezTo>
                  <a:pt x="82766" y="302265"/>
                  <a:pt x="49967" y="335064"/>
                  <a:pt x="49967" y="377955"/>
                </a:cubicBezTo>
                <a:cubicBezTo>
                  <a:pt x="49967" y="420846"/>
                  <a:pt x="82766" y="453645"/>
                  <a:pt x="125656" y="453645"/>
                </a:cubicBezTo>
                <a:cubicBezTo>
                  <a:pt x="153409" y="453645"/>
                  <a:pt x="176116" y="476351"/>
                  <a:pt x="176116" y="504104"/>
                </a:cubicBezTo>
                <a:lnTo>
                  <a:pt x="176116" y="705943"/>
                </a:lnTo>
                <a:cubicBezTo>
                  <a:pt x="176116" y="761449"/>
                  <a:pt x="221530" y="806863"/>
                  <a:pt x="277036" y="806863"/>
                </a:cubicBezTo>
                <a:cubicBezTo>
                  <a:pt x="277036" y="834615"/>
                  <a:pt x="254329" y="857322"/>
                  <a:pt x="226576" y="857322"/>
                </a:cubicBezTo>
                <a:lnTo>
                  <a:pt x="150886" y="857322"/>
                </a:lnTo>
                <a:cubicBezTo>
                  <a:pt x="95381" y="857322"/>
                  <a:pt x="49967" y="902736"/>
                  <a:pt x="49967" y="958242"/>
                </a:cubicBezTo>
                <a:lnTo>
                  <a:pt x="49967" y="1160081"/>
                </a:lnTo>
                <a:cubicBezTo>
                  <a:pt x="49967" y="1215586"/>
                  <a:pt x="95381" y="1261000"/>
                  <a:pt x="150886" y="1261000"/>
                </a:cubicBezTo>
                <a:lnTo>
                  <a:pt x="1563758" y="1261000"/>
                </a:lnTo>
                <a:cubicBezTo>
                  <a:pt x="1619263" y="1261000"/>
                  <a:pt x="1664677" y="1215586"/>
                  <a:pt x="1664677" y="1160081"/>
                </a:cubicBezTo>
                <a:lnTo>
                  <a:pt x="1664677" y="958242"/>
                </a:lnTo>
                <a:cubicBezTo>
                  <a:pt x="1664677" y="902736"/>
                  <a:pt x="1619263" y="857322"/>
                  <a:pt x="1563758" y="857322"/>
                </a:cubicBezTo>
                <a:lnTo>
                  <a:pt x="1412379" y="857322"/>
                </a:lnTo>
                <a:cubicBezTo>
                  <a:pt x="1384626" y="857322"/>
                  <a:pt x="1361919" y="834615"/>
                  <a:pt x="1361919" y="806863"/>
                </a:cubicBezTo>
                <a:cubicBezTo>
                  <a:pt x="1417425" y="806863"/>
                  <a:pt x="1462838" y="761449"/>
                  <a:pt x="1462838" y="705943"/>
                </a:cubicBezTo>
                <a:cubicBezTo>
                  <a:pt x="1462838" y="678190"/>
                  <a:pt x="1485545" y="655483"/>
                  <a:pt x="1513298" y="655483"/>
                </a:cubicBezTo>
                <a:lnTo>
                  <a:pt x="1588987" y="655483"/>
                </a:lnTo>
                <a:cubicBezTo>
                  <a:pt x="1631878" y="655483"/>
                  <a:pt x="1664677" y="622685"/>
                  <a:pt x="1664677" y="579794"/>
                </a:cubicBezTo>
                <a:cubicBezTo>
                  <a:pt x="1664677" y="536903"/>
                  <a:pt x="1631878" y="504104"/>
                  <a:pt x="1588987" y="504104"/>
                </a:cubicBezTo>
                <a:lnTo>
                  <a:pt x="1059161" y="504104"/>
                </a:lnTo>
                <a:cubicBezTo>
                  <a:pt x="1031408" y="504104"/>
                  <a:pt x="1008701" y="526811"/>
                  <a:pt x="1008701" y="554564"/>
                </a:cubicBezTo>
                <a:lnTo>
                  <a:pt x="1008701" y="705943"/>
                </a:lnTo>
                <a:close/>
                <a:moveTo>
                  <a:pt x="1563758" y="907782"/>
                </a:moveTo>
                <a:cubicBezTo>
                  <a:pt x="1591510" y="907782"/>
                  <a:pt x="1614217" y="930489"/>
                  <a:pt x="1614217" y="958242"/>
                </a:cubicBezTo>
                <a:lnTo>
                  <a:pt x="1614217" y="1160081"/>
                </a:lnTo>
                <a:cubicBezTo>
                  <a:pt x="1614217" y="1187833"/>
                  <a:pt x="1591510" y="1210540"/>
                  <a:pt x="1563758" y="1210540"/>
                </a:cubicBezTo>
                <a:lnTo>
                  <a:pt x="150886" y="1210540"/>
                </a:lnTo>
                <a:cubicBezTo>
                  <a:pt x="123133" y="1210540"/>
                  <a:pt x="100427" y="1187833"/>
                  <a:pt x="100427" y="1160081"/>
                </a:cubicBezTo>
                <a:lnTo>
                  <a:pt x="100427" y="958242"/>
                </a:lnTo>
                <a:cubicBezTo>
                  <a:pt x="100427" y="930489"/>
                  <a:pt x="123133" y="907782"/>
                  <a:pt x="150886" y="907782"/>
                </a:cubicBezTo>
                <a:lnTo>
                  <a:pt x="1563758" y="907782"/>
                </a:lnTo>
                <a:close/>
                <a:moveTo>
                  <a:pt x="277036" y="756403"/>
                </a:moveTo>
                <a:cubicBezTo>
                  <a:pt x="249283" y="756403"/>
                  <a:pt x="226576" y="733696"/>
                  <a:pt x="226576" y="705943"/>
                </a:cubicBezTo>
                <a:lnTo>
                  <a:pt x="226576" y="352725"/>
                </a:lnTo>
                <a:lnTo>
                  <a:pt x="731173" y="352725"/>
                </a:lnTo>
                <a:lnTo>
                  <a:pt x="731173" y="705943"/>
                </a:lnTo>
                <a:cubicBezTo>
                  <a:pt x="731173" y="733696"/>
                  <a:pt x="708466" y="756403"/>
                  <a:pt x="680713" y="756403"/>
                </a:cubicBezTo>
                <a:lnTo>
                  <a:pt x="277036" y="756403"/>
                </a:lnTo>
                <a:close/>
                <a:moveTo>
                  <a:pt x="1109620" y="756403"/>
                </a:moveTo>
                <a:cubicBezTo>
                  <a:pt x="1081868" y="756403"/>
                  <a:pt x="1059161" y="733696"/>
                  <a:pt x="1059161" y="705943"/>
                </a:cubicBezTo>
                <a:lnTo>
                  <a:pt x="1059161" y="554564"/>
                </a:lnTo>
                <a:lnTo>
                  <a:pt x="1412379" y="554564"/>
                </a:lnTo>
                <a:lnTo>
                  <a:pt x="1412379" y="705943"/>
                </a:lnTo>
                <a:cubicBezTo>
                  <a:pt x="1412379" y="733696"/>
                  <a:pt x="1389672" y="756403"/>
                  <a:pt x="1361919" y="756403"/>
                </a:cubicBezTo>
                <a:lnTo>
                  <a:pt x="1109620" y="756403"/>
                </a:lnTo>
                <a:close/>
                <a:moveTo>
                  <a:pt x="680713" y="201346"/>
                </a:moveTo>
                <a:cubicBezTo>
                  <a:pt x="708466" y="201346"/>
                  <a:pt x="731173" y="224053"/>
                  <a:pt x="731173" y="251806"/>
                </a:cubicBezTo>
                <a:lnTo>
                  <a:pt x="731173" y="302265"/>
                </a:lnTo>
                <a:lnTo>
                  <a:pt x="226576" y="302265"/>
                </a:lnTo>
                <a:lnTo>
                  <a:pt x="226576" y="251806"/>
                </a:lnTo>
                <a:cubicBezTo>
                  <a:pt x="226576" y="224053"/>
                  <a:pt x="249283" y="201346"/>
                  <a:pt x="277036" y="201346"/>
                </a:cubicBezTo>
                <a:lnTo>
                  <a:pt x="680713" y="201346"/>
                </a:lnTo>
                <a:close/>
                <a:moveTo>
                  <a:pt x="1033931" y="1059161"/>
                </a:moveTo>
                <a:cubicBezTo>
                  <a:pt x="1033931" y="1102052"/>
                  <a:pt x="1066730" y="1134851"/>
                  <a:pt x="1109620" y="1134851"/>
                </a:cubicBezTo>
                <a:cubicBezTo>
                  <a:pt x="1152511" y="1134851"/>
                  <a:pt x="1185310" y="1102052"/>
                  <a:pt x="1185310" y="1059161"/>
                </a:cubicBezTo>
                <a:cubicBezTo>
                  <a:pt x="1185310" y="1016270"/>
                  <a:pt x="1152511" y="983472"/>
                  <a:pt x="1109620" y="983472"/>
                </a:cubicBezTo>
                <a:cubicBezTo>
                  <a:pt x="1066730" y="983472"/>
                  <a:pt x="1033931" y="1016270"/>
                  <a:pt x="1033931" y="1059161"/>
                </a:cubicBezTo>
                <a:lnTo>
                  <a:pt x="1033931" y="1059161"/>
                </a:lnTo>
                <a:close/>
                <a:moveTo>
                  <a:pt x="1286229" y="1059161"/>
                </a:moveTo>
                <a:cubicBezTo>
                  <a:pt x="1286229" y="1102052"/>
                  <a:pt x="1319028" y="1134851"/>
                  <a:pt x="1361919" y="1134851"/>
                </a:cubicBezTo>
                <a:cubicBezTo>
                  <a:pt x="1404810" y="1134851"/>
                  <a:pt x="1437608" y="1102052"/>
                  <a:pt x="1437608" y="1059161"/>
                </a:cubicBezTo>
                <a:cubicBezTo>
                  <a:pt x="1437608" y="1016270"/>
                  <a:pt x="1404810" y="983472"/>
                  <a:pt x="1361919" y="983472"/>
                </a:cubicBezTo>
                <a:cubicBezTo>
                  <a:pt x="1319028" y="983472"/>
                  <a:pt x="1286229" y="1016270"/>
                  <a:pt x="1286229" y="1059161"/>
                </a:cubicBezTo>
                <a:lnTo>
                  <a:pt x="1286229" y="1059161"/>
                </a:lnTo>
                <a:close/>
                <a:moveTo>
                  <a:pt x="529334" y="1059161"/>
                </a:moveTo>
                <a:cubicBezTo>
                  <a:pt x="529334" y="1102052"/>
                  <a:pt x="562133" y="1134851"/>
                  <a:pt x="605024" y="1134851"/>
                </a:cubicBezTo>
                <a:cubicBezTo>
                  <a:pt x="647914" y="1134851"/>
                  <a:pt x="680713" y="1102052"/>
                  <a:pt x="680713" y="1059161"/>
                </a:cubicBezTo>
                <a:cubicBezTo>
                  <a:pt x="680713" y="1016270"/>
                  <a:pt x="647914" y="983472"/>
                  <a:pt x="605024" y="983472"/>
                </a:cubicBezTo>
                <a:cubicBezTo>
                  <a:pt x="562133" y="983472"/>
                  <a:pt x="529334" y="1016270"/>
                  <a:pt x="529334" y="1059161"/>
                </a:cubicBezTo>
                <a:lnTo>
                  <a:pt x="529334" y="1059161"/>
                </a:lnTo>
                <a:close/>
                <a:moveTo>
                  <a:pt x="277036" y="1059161"/>
                </a:moveTo>
                <a:cubicBezTo>
                  <a:pt x="277036" y="1102052"/>
                  <a:pt x="309834" y="1134851"/>
                  <a:pt x="352725" y="1134851"/>
                </a:cubicBezTo>
                <a:cubicBezTo>
                  <a:pt x="395616" y="1134851"/>
                  <a:pt x="428415" y="1102052"/>
                  <a:pt x="428415" y="1059161"/>
                </a:cubicBezTo>
                <a:cubicBezTo>
                  <a:pt x="428415" y="1016270"/>
                  <a:pt x="395616" y="983472"/>
                  <a:pt x="352725" y="983472"/>
                </a:cubicBezTo>
                <a:cubicBezTo>
                  <a:pt x="309834" y="983472"/>
                  <a:pt x="277036" y="1016270"/>
                  <a:pt x="277036" y="1059161"/>
                </a:cubicBezTo>
                <a:lnTo>
                  <a:pt x="277036" y="1059161"/>
                </a:lnTo>
                <a:close/>
                <a:moveTo>
                  <a:pt x="1311459" y="806863"/>
                </a:moveTo>
                <a:cubicBezTo>
                  <a:pt x="1311459" y="834615"/>
                  <a:pt x="1288752" y="857322"/>
                  <a:pt x="1260999" y="857322"/>
                </a:cubicBezTo>
                <a:lnTo>
                  <a:pt x="1210540" y="857322"/>
                </a:lnTo>
                <a:cubicBezTo>
                  <a:pt x="1182787" y="857322"/>
                  <a:pt x="1160080" y="834615"/>
                  <a:pt x="1160080" y="806863"/>
                </a:cubicBezTo>
                <a:lnTo>
                  <a:pt x="1311459" y="806863"/>
                </a:lnTo>
                <a:close/>
                <a:moveTo>
                  <a:pt x="1614217" y="579794"/>
                </a:moveTo>
                <a:cubicBezTo>
                  <a:pt x="1614217" y="594932"/>
                  <a:pt x="1604125" y="605024"/>
                  <a:pt x="1588987" y="605024"/>
                </a:cubicBezTo>
                <a:lnTo>
                  <a:pt x="1462838" y="605024"/>
                </a:lnTo>
                <a:lnTo>
                  <a:pt x="1462838" y="554564"/>
                </a:lnTo>
                <a:lnTo>
                  <a:pt x="1588987" y="554564"/>
                </a:lnTo>
                <a:cubicBezTo>
                  <a:pt x="1604125" y="554564"/>
                  <a:pt x="1614217" y="564656"/>
                  <a:pt x="1614217" y="579794"/>
                </a:cubicBezTo>
                <a:lnTo>
                  <a:pt x="1614217" y="579794"/>
                </a:lnTo>
                <a:close/>
                <a:moveTo>
                  <a:pt x="630253" y="806863"/>
                </a:moveTo>
                <a:cubicBezTo>
                  <a:pt x="630253" y="834615"/>
                  <a:pt x="607547" y="857322"/>
                  <a:pt x="579794" y="857322"/>
                </a:cubicBezTo>
                <a:lnTo>
                  <a:pt x="554564" y="857322"/>
                </a:lnTo>
                <a:cubicBezTo>
                  <a:pt x="526811" y="857322"/>
                  <a:pt x="504104" y="834615"/>
                  <a:pt x="504104" y="806863"/>
                </a:cubicBezTo>
                <a:lnTo>
                  <a:pt x="630253" y="806863"/>
                </a:lnTo>
                <a:close/>
                <a:moveTo>
                  <a:pt x="453644" y="806863"/>
                </a:moveTo>
                <a:cubicBezTo>
                  <a:pt x="453644" y="834615"/>
                  <a:pt x="430938" y="857322"/>
                  <a:pt x="403185" y="857322"/>
                </a:cubicBezTo>
                <a:lnTo>
                  <a:pt x="377955" y="857322"/>
                </a:lnTo>
                <a:cubicBezTo>
                  <a:pt x="350202" y="857322"/>
                  <a:pt x="327495" y="834615"/>
                  <a:pt x="327495" y="806863"/>
                </a:cubicBezTo>
                <a:lnTo>
                  <a:pt x="453644" y="806863"/>
                </a:lnTo>
                <a:close/>
                <a:moveTo>
                  <a:pt x="857322" y="377955"/>
                </a:moveTo>
                <a:cubicBezTo>
                  <a:pt x="857322" y="393093"/>
                  <a:pt x="847230" y="403185"/>
                  <a:pt x="832092" y="403185"/>
                </a:cubicBezTo>
                <a:lnTo>
                  <a:pt x="781632" y="403185"/>
                </a:lnTo>
                <a:lnTo>
                  <a:pt x="781632" y="352725"/>
                </a:lnTo>
                <a:lnTo>
                  <a:pt x="832092" y="352725"/>
                </a:lnTo>
                <a:cubicBezTo>
                  <a:pt x="847230" y="352725"/>
                  <a:pt x="857322" y="362817"/>
                  <a:pt x="857322" y="377955"/>
                </a:cubicBezTo>
                <a:lnTo>
                  <a:pt x="857322" y="377955"/>
                </a:lnTo>
                <a:close/>
                <a:moveTo>
                  <a:pt x="125656" y="352725"/>
                </a:moveTo>
                <a:lnTo>
                  <a:pt x="176116" y="352725"/>
                </a:lnTo>
                <a:lnTo>
                  <a:pt x="176116" y="403185"/>
                </a:lnTo>
                <a:lnTo>
                  <a:pt x="125656" y="403185"/>
                </a:lnTo>
                <a:cubicBezTo>
                  <a:pt x="110519" y="403185"/>
                  <a:pt x="100427" y="393093"/>
                  <a:pt x="100427" y="377955"/>
                </a:cubicBezTo>
                <a:cubicBezTo>
                  <a:pt x="100427" y="362817"/>
                  <a:pt x="110519" y="352725"/>
                  <a:pt x="125656" y="352725"/>
                </a:cubicBezTo>
                <a:lnTo>
                  <a:pt x="125656" y="352725"/>
                </a:lnTo>
                <a:close/>
                <a:moveTo>
                  <a:pt x="1109620" y="377955"/>
                </a:moveTo>
                <a:cubicBezTo>
                  <a:pt x="1109620" y="393093"/>
                  <a:pt x="1119712" y="403185"/>
                  <a:pt x="1134850" y="403185"/>
                </a:cubicBezTo>
                <a:cubicBezTo>
                  <a:pt x="1149988" y="403185"/>
                  <a:pt x="1160080" y="393093"/>
                  <a:pt x="1160080" y="377955"/>
                </a:cubicBezTo>
                <a:cubicBezTo>
                  <a:pt x="1160080" y="362817"/>
                  <a:pt x="1149988" y="352725"/>
                  <a:pt x="1134850" y="352725"/>
                </a:cubicBezTo>
                <a:cubicBezTo>
                  <a:pt x="1119712" y="352725"/>
                  <a:pt x="1109620" y="362817"/>
                  <a:pt x="1109620" y="377955"/>
                </a:cubicBezTo>
                <a:lnTo>
                  <a:pt x="1109620" y="377955"/>
                </a:lnTo>
                <a:close/>
                <a:moveTo>
                  <a:pt x="1412379" y="277036"/>
                </a:moveTo>
                <a:cubicBezTo>
                  <a:pt x="1412379" y="292174"/>
                  <a:pt x="1422471" y="302265"/>
                  <a:pt x="1437608" y="302265"/>
                </a:cubicBezTo>
                <a:cubicBezTo>
                  <a:pt x="1452746" y="302265"/>
                  <a:pt x="1462838" y="292174"/>
                  <a:pt x="1462838" y="277036"/>
                </a:cubicBezTo>
                <a:cubicBezTo>
                  <a:pt x="1462838" y="261898"/>
                  <a:pt x="1452746" y="251806"/>
                  <a:pt x="1437608" y="251806"/>
                </a:cubicBezTo>
                <a:cubicBezTo>
                  <a:pt x="1422471" y="251806"/>
                  <a:pt x="1412379" y="261898"/>
                  <a:pt x="1412379" y="277036"/>
                </a:cubicBezTo>
                <a:lnTo>
                  <a:pt x="1412379" y="277036"/>
                </a:lnTo>
                <a:close/>
                <a:moveTo>
                  <a:pt x="1210540" y="277036"/>
                </a:moveTo>
                <a:cubicBezTo>
                  <a:pt x="1210540" y="292174"/>
                  <a:pt x="1220632" y="302265"/>
                  <a:pt x="1235770" y="302265"/>
                </a:cubicBezTo>
                <a:cubicBezTo>
                  <a:pt x="1250908" y="302265"/>
                  <a:pt x="1260999" y="292174"/>
                  <a:pt x="1260999" y="277036"/>
                </a:cubicBezTo>
                <a:cubicBezTo>
                  <a:pt x="1260999" y="261898"/>
                  <a:pt x="1250908" y="251806"/>
                  <a:pt x="1235770" y="251806"/>
                </a:cubicBezTo>
                <a:cubicBezTo>
                  <a:pt x="1220632" y="251806"/>
                  <a:pt x="1210540" y="261898"/>
                  <a:pt x="1210540" y="277036"/>
                </a:cubicBezTo>
                <a:lnTo>
                  <a:pt x="1210540" y="277036"/>
                </a:lnTo>
                <a:close/>
                <a:moveTo>
                  <a:pt x="1311459" y="176116"/>
                </a:moveTo>
                <a:cubicBezTo>
                  <a:pt x="1311459" y="191254"/>
                  <a:pt x="1321551" y="201346"/>
                  <a:pt x="1336689" y="201346"/>
                </a:cubicBezTo>
                <a:cubicBezTo>
                  <a:pt x="1351827" y="201346"/>
                  <a:pt x="1361919" y="191254"/>
                  <a:pt x="1361919" y="176116"/>
                </a:cubicBezTo>
                <a:cubicBezTo>
                  <a:pt x="1361919" y="160978"/>
                  <a:pt x="1351827" y="150886"/>
                  <a:pt x="1336689" y="150886"/>
                </a:cubicBezTo>
                <a:cubicBezTo>
                  <a:pt x="1321551" y="150886"/>
                  <a:pt x="1311459" y="160978"/>
                  <a:pt x="1311459" y="176116"/>
                </a:cubicBezTo>
                <a:lnTo>
                  <a:pt x="1311459" y="176116"/>
                </a:lnTo>
                <a:close/>
                <a:moveTo>
                  <a:pt x="1109620" y="176116"/>
                </a:moveTo>
                <a:cubicBezTo>
                  <a:pt x="1109620" y="191254"/>
                  <a:pt x="1119712" y="201346"/>
                  <a:pt x="1134850" y="201346"/>
                </a:cubicBezTo>
                <a:cubicBezTo>
                  <a:pt x="1149988" y="201346"/>
                  <a:pt x="1160080" y="191254"/>
                  <a:pt x="1160080" y="176116"/>
                </a:cubicBezTo>
                <a:cubicBezTo>
                  <a:pt x="1160080" y="160978"/>
                  <a:pt x="1149988" y="150886"/>
                  <a:pt x="1134850" y="150886"/>
                </a:cubicBezTo>
                <a:cubicBezTo>
                  <a:pt x="1119712" y="150886"/>
                  <a:pt x="1109620" y="160978"/>
                  <a:pt x="1109620" y="176116"/>
                </a:cubicBezTo>
                <a:lnTo>
                  <a:pt x="1109620" y="176116"/>
                </a:lnTo>
                <a:close/>
                <a:moveTo>
                  <a:pt x="1311459" y="377955"/>
                </a:moveTo>
                <a:cubicBezTo>
                  <a:pt x="1311459" y="393093"/>
                  <a:pt x="1321551" y="403185"/>
                  <a:pt x="1336689" y="403185"/>
                </a:cubicBezTo>
                <a:cubicBezTo>
                  <a:pt x="1351827" y="403185"/>
                  <a:pt x="1361919" y="393093"/>
                  <a:pt x="1361919" y="377955"/>
                </a:cubicBezTo>
                <a:cubicBezTo>
                  <a:pt x="1361919" y="362817"/>
                  <a:pt x="1351827" y="352725"/>
                  <a:pt x="1336689" y="352725"/>
                </a:cubicBezTo>
                <a:cubicBezTo>
                  <a:pt x="1321551" y="352725"/>
                  <a:pt x="1311459" y="362817"/>
                  <a:pt x="1311459" y="377955"/>
                </a:cubicBezTo>
                <a:lnTo>
                  <a:pt x="1311459" y="377955"/>
                </a:lnTo>
                <a:close/>
                <a:moveTo>
                  <a:pt x="579794" y="1059161"/>
                </a:moveTo>
                <a:cubicBezTo>
                  <a:pt x="579794" y="1044023"/>
                  <a:pt x="589886" y="1033931"/>
                  <a:pt x="605024" y="1033931"/>
                </a:cubicBezTo>
                <a:cubicBezTo>
                  <a:pt x="620161" y="1033931"/>
                  <a:pt x="630253" y="1044023"/>
                  <a:pt x="630253" y="1059161"/>
                </a:cubicBezTo>
                <a:cubicBezTo>
                  <a:pt x="630253" y="1074299"/>
                  <a:pt x="620161" y="1084391"/>
                  <a:pt x="605024" y="1084391"/>
                </a:cubicBezTo>
                <a:cubicBezTo>
                  <a:pt x="589886" y="1084391"/>
                  <a:pt x="579794" y="1074299"/>
                  <a:pt x="579794" y="1059161"/>
                </a:cubicBezTo>
                <a:lnTo>
                  <a:pt x="579794" y="1059161"/>
                </a:lnTo>
                <a:close/>
                <a:moveTo>
                  <a:pt x="1084391" y="1059161"/>
                </a:moveTo>
                <a:cubicBezTo>
                  <a:pt x="1084391" y="1044023"/>
                  <a:pt x="1094483" y="1033931"/>
                  <a:pt x="1109620" y="1033931"/>
                </a:cubicBezTo>
                <a:cubicBezTo>
                  <a:pt x="1124758" y="1033931"/>
                  <a:pt x="1134850" y="1044023"/>
                  <a:pt x="1134850" y="1059161"/>
                </a:cubicBezTo>
                <a:cubicBezTo>
                  <a:pt x="1134850" y="1074299"/>
                  <a:pt x="1124758" y="1084391"/>
                  <a:pt x="1109620" y="1084391"/>
                </a:cubicBezTo>
                <a:cubicBezTo>
                  <a:pt x="1094483" y="1084391"/>
                  <a:pt x="1084391" y="1074299"/>
                  <a:pt x="1084391" y="1059161"/>
                </a:cubicBezTo>
                <a:lnTo>
                  <a:pt x="1084391" y="1059161"/>
                </a:lnTo>
                <a:close/>
                <a:moveTo>
                  <a:pt x="327495" y="1059161"/>
                </a:moveTo>
                <a:cubicBezTo>
                  <a:pt x="327495" y="1044023"/>
                  <a:pt x="337587" y="1033931"/>
                  <a:pt x="352725" y="1033931"/>
                </a:cubicBezTo>
                <a:cubicBezTo>
                  <a:pt x="367863" y="1033931"/>
                  <a:pt x="377955" y="1044023"/>
                  <a:pt x="377955" y="1059161"/>
                </a:cubicBezTo>
                <a:cubicBezTo>
                  <a:pt x="377955" y="1074299"/>
                  <a:pt x="367863" y="1084391"/>
                  <a:pt x="352725" y="1084391"/>
                </a:cubicBezTo>
                <a:cubicBezTo>
                  <a:pt x="337587" y="1084391"/>
                  <a:pt x="327495" y="1074299"/>
                  <a:pt x="327495" y="1059161"/>
                </a:cubicBezTo>
                <a:lnTo>
                  <a:pt x="327495" y="1059161"/>
                </a:lnTo>
                <a:close/>
                <a:moveTo>
                  <a:pt x="1336689" y="1059161"/>
                </a:moveTo>
                <a:cubicBezTo>
                  <a:pt x="1336689" y="1044023"/>
                  <a:pt x="1346781" y="1033931"/>
                  <a:pt x="1361919" y="1033931"/>
                </a:cubicBezTo>
                <a:cubicBezTo>
                  <a:pt x="1377057" y="1033931"/>
                  <a:pt x="1387149" y="1044023"/>
                  <a:pt x="1387149" y="1059161"/>
                </a:cubicBezTo>
                <a:cubicBezTo>
                  <a:pt x="1387149" y="1074299"/>
                  <a:pt x="1377057" y="1084391"/>
                  <a:pt x="1361919" y="1084391"/>
                </a:cubicBezTo>
                <a:cubicBezTo>
                  <a:pt x="1346781" y="1084391"/>
                  <a:pt x="1336689" y="1074299"/>
                  <a:pt x="1336689" y="1059161"/>
                </a:cubicBezTo>
                <a:lnTo>
                  <a:pt x="1336689" y="1059161"/>
                </a:lnTo>
                <a:close/>
                <a:moveTo>
                  <a:pt x="1008701" y="277036"/>
                </a:moveTo>
                <a:cubicBezTo>
                  <a:pt x="1008701" y="292174"/>
                  <a:pt x="1018793" y="302265"/>
                  <a:pt x="1033931" y="302265"/>
                </a:cubicBezTo>
                <a:cubicBezTo>
                  <a:pt x="1049069" y="302265"/>
                  <a:pt x="1059161" y="292174"/>
                  <a:pt x="1059161" y="277036"/>
                </a:cubicBezTo>
                <a:cubicBezTo>
                  <a:pt x="1059161" y="261898"/>
                  <a:pt x="1049069" y="251806"/>
                  <a:pt x="1033931" y="251806"/>
                </a:cubicBezTo>
                <a:cubicBezTo>
                  <a:pt x="1018793" y="251806"/>
                  <a:pt x="1008701" y="261898"/>
                  <a:pt x="1008701" y="277036"/>
                </a:cubicBezTo>
                <a:lnTo>
                  <a:pt x="1008701" y="277036"/>
                </a:lnTo>
                <a:close/>
                <a:moveTo>
                  <a:pt x="1210540" y="75197"/>
                </a:moveTo>
                <a:cubicBezTo>
                  <a:pt x="1210540" y="90335"/>
                  <a:pt x="1220632" y="100427"/>
                  <a:pt x="1235770" y="100427"/>
                </a:cubicBezTo>
                <a:cubicBezTo>
                  <a:pt x="1250908" y="100427"/>
                  <a:pt x="1260999" y="90335"/>
                  <a:pt x="1260999" y="75197"/>
                </a:cubicBezTo>
                <a:cubicBezTo>
                  <a:pt x="1260999" y="60059"/>
                  <a:pt x="1250908" y="49967"/>
                  <a:pt x="1235770" y="49967"/>
                </a:cubicBezTo>
                <a:cubicBezTo>
                  <a:pt x="1220632" y="49967"/>
                  <a:pt x="1210540" y="60059"/>
                  <a:pt x="1210540" y="75197"/>
                </a:cubicBezTo>
                <a:lnTo>
                  <a:pt x="1210540" y="75197"/>
                </a:lnTo>
                <a:close/>
                <a:moveTo>
                  <a:pt x="1412379" y="75197"/>
                </a:moveTo>
                <a:cubicBezTo>
                  <a:pt x="1412379" y="90335"/>
                  <a:pt x="1422471" y="100427"/>
                  <a:pt x="1437608" y="100427"/>
                </a:cubicBezTo>
                <a:cubicBezTo>
                  <a:pt x="1452746" y="100427"/>
                  <a:pt x="1462838" y="90335"/>
                  <a:pt x="1462838" y="75197"/>
                </a:cubicBezTo>
                <a:cubicBezTo>
                  <a:pt x="1462838" y="60059"/>
                  <a:pt x="1452746" y="49967"/>
                  <a:pt x="1437608" y="49967"/>
                </a:cubicBezTo>
                <a:cubicBezTo>
                  <a:pt x="1422471" y="49967"/>
                  <a:pt x="1412379" y="60059"/>
                  <a:pt x="1412379" y="75197"/>
                </a:cubicBezTo>
                <a:lnTo>
                  <a:pt x="1412379" y="75197"/>
                </a:lnTo>
                <a:close/>
                <a:moveTo>
                  <a:pt x="1008701" y="75197"/>
                </a:moveTo>
                <a:cubicBezTo>
                  <a:pt x="1008701" y="90335"/>
                  <a:pt x="1018793" y="100427"/>
                  <a:pt x="1033931" y="100427"/>
                </a:cubicBezTo>
                <a:cubicBezTo>
                  <a:pt x="1049069" y="100427"/>
                  <a:pt x="1059161" y="90335"/>
                  <a:pt x="1059161" y="75197"/>
                </a:cubicBezTo>
                <a:cubicBezTo>
                  <a:pt x="1059161" y="60059"/>
                  <a:pt x="1049069" y="49967"/>
                  <a:pt x="1033931" y="49967"/>
                </a:cubicBezTo>
                <a:cubicBezTo>
                  <a:pt x="1018793" y="49967"/>
                  <a:pt x="1008701" y="60059"/>
                  <a:pt x="1008701" y="75197"/>
                </a:cubicBezTo>
                <a:close/>
              </a:path>
            </a:pathLst>
          </a:custGeom>
          <a:solidFill>
            <a:srgbClr val="6C9C83"/>
          </a:solidFill>
          <a:ln w="2515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00277C23-8418-4343-BA45-2209AB85C598}"/>
              </a:ext>
            </a:extLst>
          </p:cNvPr>
          <p:cNvGrpSpPr/>
          <p:nvPr/>
        </p:nvGrpSpPr>
        <p:grpSpPr>
          <a:xfrm>
            <a:off x="159089" y="4375526"/>
            <a:ext cx="1754843" cy="1457357"/>
            <a:chOff x="6890107" y="2557408"/>
            <a:chExt cx="1080120" cy="819416"/>
          </a:xfrm>
          <a:solidFill>
            <a:srgbClr val="6C9C83"/>
          </a:solidFill>
        </p:grpSpPr>
        <p:sp>
          <p:nvSpPr>
            <p:cNvPr id="123" name="자유형: 도형 136">
              <a:extLst>
                <a:ext uri="{FF2B5EF4-FFF2-40B4-BE49-F238E27FC236}">
                  <a16:creationId xmlns:a16="http://schemas.microsoft.com/office/drawing/2014/main" id="{AED9A60B-A38D-4FB9-ABEA-1826EC44ACA4}"/>
                </a:ext>
              </a:extLst>
            </p:cNvPr>
            <p:cNvSpPr/>
            <p:nvPr/>
          </p:nvSpPr>
          <p:spPr>
            <a:xfrm>
              <a:off x="7043076" y="2692160"/>
              <a:ext cx="826936" cy="684664"/>
            </a:xfrm>
            <a:custGeom>
              <a:avLst/>
              <a:gdLst>
                <a:gd name="connsiteX0" fmla="*/ 873919 w 885825"/>
                <a:gd name="connsiteY0" fmla="*/ 444314 h 733425"/>
                <a:gd name="connsiteX1" fmla="*/ 776764 w 885825"/>
                <a:gd name="connsiteY1" fmla="*/ 444314 h 733425"/>
                <a:gd name="connsiteX2" fmla="*/ 860584 w 885825"/>
                <a:gd name="connsiteY2" fmla="*/ 295724 h 733425"/>
                <a:gd name="connsiteX3" fmla="*/ 880586 w 885825"/>
                <a:gd name="connsiteY3" fmla="*/ 126179 h 733425"/>
                <a:gd name="connsiteX4" fmla="*/ 828199 w 885825"/>
                <a:gd name="connsiteY4" fmla="*/ 26166 h 733425"/>
                <a:gd name="connsiteX5" fmla="*/ 666274 w 885825"/>
                <a:gd name="connsiteY5" fmla="*/ 193806 h 733425"/>
                <a:gd name="connsiteX6" fmla="*/ 650081 w 885825"/>
                <a:gd name="connsiteY6" fmla="*/ 189044 h 733425"/>
                <a:gd name="connsiteX7" fmla="*/ 634841 w 885825"/>
                <a:gd name="connsiteY7" fmla="*/ 158564 h 733425"/>
                <a:gd name="connsiteX8" fmla="*/ 629126 w 885825"/>
                <a:gd name="connsiteY8" fmla="*/ 152849 h 733425"/>
                <a:gd name="connsiteX9" fmla="*/ 615791 w 885825"/>
                <a:gd name="connsiteY9" fmla="*/ 166184 h 733425"/>
                <a:gd name="connsiteX10" fmla="*/ 621506 w 885825"/>
                <a:gd name="connsiteY10" fmla="*/ 171899 h 733425"/>
                <a:gd name="connsiteX11" fmla="*/ 631031 w 885825"/>
                <a:gd name="connsiteY11" fmla="*/ 189044 h 733425"/>
                <a:gd name="connsiteX12" fmla="*/ 613886 w 885825"/>
                <a:gd name="connsiteY12" fmla="*/ 194759 h 733425"/>
                <a:gd name="connsiteX13" fmla="*/ 556736 w 885825"/>
                <a:gd name="connsiteY13" fmla="*/ 142371 h 733425"/>
                <a:gd name="connsiteX14" fmla="*/ 559594 w 885825"/>
                <a:gd name="connsiteY14" fmla="*/ 121416 h 733425"/>
                <a:gd name="connsiteX15" fmla="*/ 483394 w 885825"/>
                <a:gd name="connsiteY15" fmla="*/ 45216 h 733425"/>
                <a:gd name="connsiteX16" fmla="*/ 456724 w 885825"/>
                <a:gd name="connsiteY16" fmla="*/ 49979 h 733425"/>
                <a:gd name="connsiteX17" fmla="*/ 354806 w 885825"/>
                <a:gd name="connsiteY17" fmla="*/ 14736 h 733425"/>
                <a:gd name="connsiteX18" fmla="*/ 321469 w 885825"/>
                <a:gd name="connsiteY18" fmla="*/ 45216 h 733425"/>
                <a:gd name="connsiteX19" fmla="*/ 217646 w 885825"/>
                <a:gd name="connsiteY19" fmla="*/ 72839 h 733425"/>
                <a:gd name="connsiteX20" fmla="*/ 208121 w 885825"/>
                <a:gd name="connsiteY20" fmla="*/ 123321 h 733425"/>
                <a:gd name="connsiteX21" fmla="*/ 184309 w 885825"/>
                <a:gd name="connsiteY21" fmla="*/ 133799 h 733425"/>
                <a:gd name="connsiteX22" fmla="*/ 112871 w 885825"/>
                <a:gd name="connsiteY22" fmla="*/ 74744 h 733425"/>
                <a:gd name="connsiteX23" fmla="*/ 107156 w 885825"/>
                <a:gd name="connsiteY23" fmla="*/ 75696 h 733425"/>
                <a:gd name="connsiteX24" fmla="*/ 98584 w 885825"/>
                <a:gd name="connsiteY24" fmla="*/ 76649 h 733425"/>
                <a:gd name="connsiteX25" fmla="*/ 94774 w 885825"/>
                <a:gd name="connsiteY25" fmla="*/ 65219 h 733425"/>
                <a:gd name="connsiteX26" fmla="*/ 128111 w 885825"/>
                <a:gd name="connsiteY26" fmla="*/ 31881 h 733425"/>
                <a:gd name="connsiteX27" fmla="*/ 114776 w 885825"/>
                <a:gd name="connsiteY27" fmla="*/ 18546 h 733425"/>
                <a:gd name="connsiteX28" fmla="*/ 89059 w 885825"/>
                <a:gd name="connsiteY28" fmla="*/ 44264 h 733425"/>
                <a:gd name="connsiteX29" fmla="*/ 83344 w 885825"/>
                <a:gd name="connsiteY29" fmla="*/ 22356 h 733425"/>
                <a:gd name="connsiteX30" fmla="*/ 64294 w 885825"/>
                <a:gd name="connsiteY30" fmla="*/ 28071 h 733425"/>
                <a:gd name="connsiteX31" fmla="*/ 70009 w 885825"/>
                <a:gd name="connsiteY31" fmla="*/ 48074 h 733425"/>
                <a:gd name="connsiteX32" fmla="*/ 39529 w 885825"/>
                <a:gd name="connsiteY32" fmla="*/ 35691 h 733425"/>
                <a:gd name="connsiteX33" fmla="*/ 31909 w 885825"/>
                <a:gd name="connsiteY33" fmla="*/ 52836 h 733425"/>
                <a:gd name="connsiteX34" fmla="*/ 76676 w 885825"/>
                <a:gd name="connsiteY34" fmla="*/ 70934 h 733425"/>
                <a:gd name="connsiteX35" fmla="*/ 79534 w 885825"/>
                <a:gd name="connsiteY35" fmla="*/ 79506 h 733425"/>
                <a:gd name="connsiteX36" fmla="*/ 74771 w 885825"/>
                <a:gd name="connsiteY36" fmla="*/ 80459 h 733425"/>
                <a:gd name="connsiteX37" fmla="*/ 22384 w 885825"/>
                <a:gd name="connsiteY37" fmla="*/ 157611 h 733425"/>
                <a:gd name="connsiteX38" fmla="*/ 23336 w 885825"/>
                <a:gd name="connsiteY38" fmla="*/ 163326 h 733425"/>
                <a:gd name="connsiteX39" fmla="*/ 73819 w 885825"/>
                <a:gd name="connsiteY39" fmla="*/ 340491 h 733425"/>
                <a:gd name="connsiteX40" fmla="*/ 35719 w 885825"/>
                <a:gd name="connsiteY40" fmla="*/ 406214 h 733425"/>
                <a:gd name="connsiteX41" fmla="*/ 44291 w 885825"/>
                <a:gd name="connsiteY41" fmla="*/ 444314 h 733425"/>
                <a:gd name="connsiteX42" fmla="*/ 16669 w 885825"/>
                <a:gd name="connsiteY42" fmla="*/ 444314 h 733425"/>
                <a:gd name="connsiteX43" fmla="*/ 7144 w 885825"/>
                <a:gd name="connsiteY43" fmla="*/ 453839 h 733425"/>
                <a:gd name="connsiteX44" fmla="*/ 7144 w 885825"/>
                <a:gd name="connsiteY44" fmla="*/ 453839 h 733425"/>
                <a:gd name="connsiteX45" fmla="*/ 7144 w 885825"/>
                <a:gd name="connsiteY45" fmla="*/ 501464 h 733425"/>
                <a:gd name="connsiteX46" fmla="*/ 16669 w 885825"/>
                <a:gd name="connsiteY46" fmla="*/ 510989 h 733425"/>
                <a:gd name="connsiteX47" fmla="*/ 16669 w 885825"/>
                <a:gd name="connsiteY47" fmla="*/ 510989 h 733425"/>
                <a:gd name="connsiteX48" fmla="*/ 45244 w 885825"/>
                <a:gd name="connsiteY48" fmla="*/ 510989 h 733425"/>
                <a:gd name="connsiteX49" fmla="*/ 273844 w 885825"/>
                <a:gd name="connsiteY49" fmla="*/ 730064 h 733425"/>
                <a:gd name="connsiteX50" fmla="*/ 616744 w 885825"/>
                <a:gd name="connsiteY50" fmla="*/ 730064 h 733425"/>
                <a:gd name="connsiteX51" fmla="*/ 845344 w 885825"/>
                <a:gd name="connsiteY51" fmla="*/ 510989 h 733425"/>
                <a:gd name="connsiteX52" fmla="*/ 873919 w 885825"/>
                <a:gd name="connsiteY52" fmla="*/ 510989 h 733425"/>
                <a:gd name="connsiteX53" fmla="*/ 883444 w 885825"/>
                <a:gd name="connsiteY53" fmla="*/ 501464 h 733425"/>
                <a:gd name="connsiteX54" fmla="*/ 883444 w 885825"/>
                <a:gd name="connsiteY54" fmla="*/ 501464 h 733425"/>
                <a:gd name="connsiteX55" fmla="*/ 883444 w 885825"/>
                <a:gd name="connsiteY55" fmla="*/ 453839 h 733425"/>
                <a:gd name="connsiteX56" fmla="*/ 873919 w 885825"/>
                <a:gd name="connsiteY56" fmla="*/ 444314 h 733425"/>
                <a:gd name="connsiteX57" fmla="*/ 873919 w 885825"/>
                <a:gd name="connsiteY57" fmla="*/ 444314 h 733425"/>
                <a:gd name="connsiteX58" fmla="*/ 821531 w 885825"/>
                <a:gd name="connsiteY58" fmla="*/ 44264 h 733425"/>
                <a:gd name="connsiteX59" fmla="*/ 862489 w 885825"/>
                <a:gd name="connsiteY59" fmla="*/ 129036 h 733425"/>
                <a:gd name="connsiteX60" fmla="*/ 842486 w 885825"/>
                <a:gd name="connsiteY60" fmla="*/ 290961 h 733425"/>
                <a:gd name="connsiteX61" fmla="*/ 748189 w 885825"/>
                <a:gd name="connsiteY61" fmla="*/ 445266 h 733425"/>
                <a:gd name="connsiteX62" fmla="*/ 729139 w 885825"/>
                <a:gd name="connsiteY62" fmla="*/ 445266 h 733425"/>
                <a:gd name="connsiteX63" fmla="*/ 731044 w 885825"/>
                <a:gd name="connsiteY63" fmla="*/ 350016 h 733425"/>
                <a:gd name="connsiteX64" fmla="*/ 744379 w 885825"/>
                <a:gd name="connsiteY64" fmla="*/ 320489 h 733425"/>
                <a:gd name="connsiteX65" fmla="*/ 808196 w 885825"/>
                <a:gd name="connsiteY65" fmla="*/ 310964 h 733425"/>
                <a:gd name="connsiteX66" fmla="*/ 805339 w 885825"/>
                <a:gd name="connsiteY66" fmla="*/ 291914 h 733425"/>
                <a:gd name="connsiteX67" fmla="*/ 753904 w 885825"/>
                <a:gd name="connsiteY67" fmla="*/ 299534 h 733425"/>
                <a:gd name="connsiteX68" fmla="*/ 774859 w 885825"/>
                <a:gd name="connsiteY68" fmla="*/ 252861 h 733425"/>
                <a:gd name="connsiteX69" fmla="*/ 817721 w 885825"/>
                <a:gd name="connsiteY69" fmla="*/ 244289 h 733425"/>
                <a:gd name="connsiteX70" fmla="*/ 813911 w 885825"/>
                <a:gd name="connsiteY70" fmla="*/ 225239 h 733425"/>
                <a:gd name="connsiteX71" fmla="*/ 781526 w 885825"/>
                <a:gd name="connsiteY71" fmla="*/ 231906 h 733425"/>
                <a:gd name="connsiteX72" fmla="*/ 795814 w 885825"/>
                <a:gd name="connsiteY72" fmla="*/ 185234 h 733425"/>
                <a:gd name="connsiteX73" fmla="*/ 827246 w 885825"/>
                <a:gd name="connsiteY73" fmla="*/ 177614 h 733425"/>
                <a:gd name="connsiteX74" fmla="*/ 824389 w 885825"/>
                <a:gd name="connsiteY74" fmla="*/ 158564 h 733425"/>
                <a:gd name="connsiteX75" fmla="*/ 804386 w 885825"/>
                <a:gd name="connsiteY75" fmla="*/ 163326 h 733425"/>
                <a:gd name="connsiteX76" fmla="*/ 816769 w 885825"/>
                <a:gd name="connsiteY76" fmla="*/ 122369 h 733425"/>
                <a:gd name="connsiteX77" fmla="*/ 797719 w 885825"/>
                <a:gd name="connsiteY77" fmla="*/ 117606 h 733425"/>
                <a:gd name="connsiteX78" fmla="*/ 785336 w 885825"/>
                <a:gd name="connsiteY78" fmla="*/ 156659 h 733425"/>
                <a:gd name="connsiteX79" fmla="*/ 776764 w 885825"/>
                <a:gd name="connsiteY79" fmla="*/ 143324 h 733425"/>
                <a:gd name="connsiteX80" fmla="*/ 760571 w 885825"/>
                <a:gd name="connsiteY80" fmla="*/ 153801 h 733425"/>
                <a:gd name="connsiteX81" fmla="*/ 777716 w 885825"/>
                <a:gd name="connsiteY81" fmla="*/ 180471 h 733425"/>
                <a:gd name="connsiteX82" fmla="*/ 763429 w 885825"/>
                <a:gd name="connsiteY82" fmla="*/ 226191 h 733425"/>
                <a:gd name="connsiteX83" fmla="*/ 736759 w 885825"/>
                <a:gd name="connsiteY83" fmla="*/ 199521 h 733425"/>
                <a:gd name="connsiteX84" fmla="*/ 723424 w 885825"/>
                <a:gd name="connsiteY84" fmla="*/ 212856 h 733425"/>
                <a:gd name="connsiteX85" fmla="*/ 756761 w 885825"/>
                <a:gd name="connsiteY85" fmla="*/ 246194 h 733425"/>
                <a:gd name="connsiteX86" fmla="*/ 724376 w 885825"/>
                <a:gd name="connsiteY86" fmla="*/ 320489 h 733425"/>
                <a:gd name="connsiteX87" fmla="*/ 698659 w 885825"/>
                <a:gd name="connsiteY87" fmla="*/ 230954 h 733425"/>
                <a:gd name="connsiteX88" fmla="*/ 682466 w 885825"/>
                <a:gd name="connsiteY88" fmla="*/ 204284 h 733425"/>
                <a:gd name="connsiteX89" fmla="*/ 821531 w 885825"/>
                <a:gd name="connsiteY89" fmla="*/ 44264 h 733425"/>
                <a:gd name="connsiteX90" fmla="*/ 275749 w 885825"/>
                <a:gd name="connsiteY90" fmla="*/ 444314 h 733425"/>
                <a:gd name="connsiteX91" fmla="*/ 264319 w 885825"/>
                <a:gd name="connsiteY91" fmla="*/ 387164 h 733425"/>
                <a:gd name="connsiteX92" fmla="*/ 288131 w 885825"/>
                <a:gd name="connsiteY92" fmla="*/ 339539 h 733425"/>
                <a:gd name="connsiteX93" fmla="*/ 294799 w 885825"/>
                <a:gd name="connsiteY93" fmla="*/ 341444 h 733425"/>
                <a:gd name="connsiteX94" fmla="*/ 283369 w 885825"/>
                <a:gd name="connsiteY94" fmla="*/ 387164 h 733425"/>
                <a:gd name="connsiteX95" fmla="*/ 293846 w 885825"/>
                <a:gd name="connsiteY95" fmla="*/ 444314 h 733425"/>
                <a:gd name="connsiteX96" fmla="*/ 275749 w 885825"/>
                <a:gd name="connsiteY96" fmla="*/ 444314 h 733425"/>
                <a:gd name="connsiteX97" fmla="*/ 262414 w 885825"/>
                <a:gd name="connsiteY97" fmla="*/ 258576 h 733425"/>
                <a:gd name="connsiteX98" fmla="*/ 255746 w 885825"/>
                <a:gd name="connsiteY98" fmla="*/ 252861 h 733425"/>
                <a:gd name="connsiteX99" fmla="*/ 227171 w 885825"/>
                <a:gd name="connsiteY99" fmla="*/ 207141 h 733425"/>
                <a:gd name="connsiteX100" fmla="*/ 260509 w 885825"/>
                <a:gd name="connsiteY100" fmla="*/ 177614 h 733425"/>
                <a:gd name="connsiteX101" fmla="*/ 269081 w 885825"/>
                <a:gd name="connsiteY101" fmla="*/ 167136 h 733425"/>
                <a:gd name="connsiteX102" fmla="*/ 268129 w 885825"/>
                <a:gd name="connsiteY102" fmla="*/ 164279 h 733425"/>
                <a:gd name="connsiteX103" fmla="*/ 287179 w 885825"/>
                <a:gd name="connsiteY103" fmla="*/ 113796 h 733425"/>
                <a:gd name="connsiteX104" fmla="*/ 333851 w 885825"/>
                <a:gd name="connsiteY104" fmla="*/ 126179 h 733425"/>
                <a:gd name="connsiteX105" fmla="*/ 347186 w 885825"/>
                <a:gd name="connsiteY105" fmla="*/ 128084 h 733425"/>
                <a:gd name="connsiteX106" fmla="*/ 350996 w 885825"/>
                <a:gd name="connsiteY106" fmla="*/ 122369 h 733425"/>
                <a:gd name="connsiteX107" fmla="*/ 394811 w 885825"/>
                <a:gd name="connsiteY107" fmla="*/ 91889 h 733425"/>
                <a:gd name="connsiteX108" fmla="*/ 424339 w 885825"/>
                <a:gd name="connsiteY108" fmla="*/ 118559 h 733425"/>
                <a:gd name="connsiteX109" fmla="*/ 435769 w 885825"/>
                <a:gd name="connsiteY109" fmla="*/ 125226 h 733425"/>
                <a:gd name="connsiteX110" fmla="*/ 437674 w 885825"/>
                <a:gd name="connsiteY110" fmla="*/ 124274 h 733425"/>
                <a:gd name="connsiteX111" fmla="*/ 488156 w 885825"/>
                <a:gd name="connsiteY111" fmla="*/ 140466 h 733425"/>
                <a:gd name="connsiteX112" fmla="*/ 491966 w 885825"/>
                <a:gd name="connsiteY112" fmla="*/ 158564 h 733425"/>
                <a:gd name="connsiteX113" fmla="*/ 483394 w 885825"/>
                <a:gd name="connsiteY113" fmla="*/ 182376 h 733425"/>
                <a:gd name="connsiteX114" fmla="*/ 484346 w 885825"/>
                <a:gd name="connsiteY114" fmla="*/ 195711 h 733425"/>
                <a:gd name="connsiteX115" fmla="*/ 491966 w 885825"/>
                <a:gd name="connsiteY115" fmla="*/ 197616 h 733425"/>
                <a:gd name="connsiteX116" fmla="*/ 502444 w 885825"/>
                <a:gd name="connsiteY116" fmla="*/ 196664 h 733425"/>
                <a:gd name="connsiteX117" fmla="*/ 540544 w 885825"/>
                <a:gd name="connsiteY117" fmla="*/ 234764 h 733425"/>
                <a:gd name="connsiteX118" fmla="*/ 520541 w 885825"/>
                <a:gd name="connsiteY118" fmla="*/ 268101 h 733425"/>
                <a:gd name="connsiteX119" fmla="*/ 516731 w 885825"/>
                <a:gd name="connsiteY119" fmla="*/ 280484 h 733425"/>
                <a:gd name="connsiteX120" fmla="*/ 521494 w 885825"/>
                <a:gd name="connsiteY120" fmla="*/ 301439 h 733425"/>
                <a:gd name="connsiteX121" fmla="*/ 512921 w 885825"/>
                <a:gd name="connsiteY121" fmla="*/ 329061 h 733425"/>
                <a:gd name="connsiteX122" fmla="*/ 473869 w 885825"/>
                <a:gd name="connsiteY122" fmla="*/ 320489 h 733425"/>
                <a:gd name="connsiteX123" fmla="*/ 491966 w 885825"/>
                <a:gd name="connsiteY123" fmla="*/ 287151 h 733425"/>
                <a:gd name="connsiteX124" fmla="*/ 474821 w 885825"/>
                <a:gd name="connsiteY124" fmla="*/ 278579 h 733425"/>
                <a:gd name="connsiteX125" fmla="*/ 452914 w 885825"/>
                <a:gd name="connsiteY125" fmla="*/ 319536 h 733425"/>
                <a:gd name="connsiteX126" fmla="*/ 443389 w 885825"/>
                <a:gd name="connsiteY126" fmla="*/ 281436 h 733425"/>
                <a:gd name="connsiteX127" fmla="*/ 425291 w 885825"/>
                <a:gd name="connsiteY127" fmla="*/ 286199 h 733425"/>
                <a:gd name="connsiteX128" fmla="*/ 434816 w 885825"/>
                <a:gd name="connsiteY128" fmla="*/ 327156 h 733425"/>
                <a:gd name="connsiteX129" fmla="*/ 395764 w 885825"/>
                <a:gd name="connsiteY129" fmla="*/ 292866 h 733425"/>
                <a:gd name="connsiteX130" fmla="*/ 383381 w 885825"/>
                <a:gd name="connsiteY130" fmla="*/ 307154 h 733425"/>
                <a:gd name="connsiteX131" fmla="*/ 419576 w 885825"/>
                <a:gd name="connsiteY131" fmla="*/ 337634 h 733425"/>
                <a:gd name="connsiteX132" fmla="*/ 402431 w 885825"/>
                <a:gd name="connsiteY132" fmla="*/ 353826 h 733425"/>
                <a:gd name="connsiteX133" fmla="*/ 365284 w 885825"/>
                <a:gd name="connsiteY133" fmla="*/ 320489 h 733425"/>
                <a:gd name="connsiteX134" fmla="*/ 346234 w 885825"/>
                <a:gd name="connsiteY134" fmla="*/ 327156 h 733425"/>
                <a:gd name="connsiteX135" fmla="*/ 331946 w 885825"/>
                <a:gd name="connsiteY135" fmla="*/ 320489 h 733425"/>
                <a:gd name="connsiteX136" fmla="*/ 322421 w 885825"/>
                <a:gd name="connsiteY136" fmla="*/ 270959 h 733425"/>
                <a:gd name="connsiteX137" fmla="*/ 321469 w 885825"/>
                <a:gd name="connsiteY137" fmla="*/ 269054 h 733425"/>
                <a:gd name="connsiteX138" fmla="*/ 303371 w 885825"/>
                <a:gd name="connsiteY138" fmla="*/ 274769 h 733425"/>
                <a:gd name="connsiteX139" fmla="*/ 304324 w 885825"/>
                <a:gd name="connsiteY139" fmla="*/ 276674 h 733425"/>
                <a:gd name="connsiteX140" fmla="*/ 312896 w 885825"/>
                <a:gd name="connsiteY140" fmla="*/ 323346 h 733425"/>
                <a:gd name="connsiteX141" fmla="*/ 308134 w 885825"/>
                <a:gd name="connsiteY141" fmla="*/ 326204 h 733425"/>
                <a:gd name="connsiteX142" fmla="*/ 289084 w 885825"/>
                <a:gd name="connsiteY142" fmla="*/ 319536 h 733425"/>
                <a:gd name="connsiteX143" fmla="*/ 270986 w 885825"/>
                <a:gd name="connsiteY143" fmla="*/ 325251 h 733425"/>
                <a:gd name="connsiteX144" fmla="*/ 262414 w 885825"/>
                <a:gd name="connsiteY144" fmla="*/ 265244 h 733425"/>
                <a:gd name="connsiteX145" fmla="*/ 262414 w 885825"/>
                <a:gd name="connsiteY145" fmla="*/ 258576 h 733425"/>
                <a:gd name="connsiteX146" fmla="*/ 313849 w 885825"/>
                <a:gd name="connsiteY146" fmla="*/ 444314 h 733425"/>
                <a:gd name="connsiteX147" fmla="*/ 302419 w 885825"/>
                <a:gd name="connsiteY147" fmla="*/ 387164 h 733425"/>
                <a:gd name="connsiteX148" fmla="*/ 314801 w 885825"/>
                <a:gd name="connsiteY148" fmla="*/ 346206 h 733425"/>
                <a:gd name="connsiteX149" fmla="*/ 332899 w 885825"/>
                <a:gd name="connsiteY149" fmla="*/ 341444 h 733425"/>
                <a:gd name="connsiteX150" fmla="*/ 337661 w 885825"/>
                <a:gd name="connsiteY150" fmla="*/ 346206 h 733425"/>
                <a:gd name="connsiteX151" fmla="*/ 350044 w 885825"/>
                <a:gd name="connsiteY151" fmla="*/ 387164 h 733425"/>
                <a:gd name="connsiteX152" fmla="*/ 338614 w 885825"/>
                <a:gd name="connsiteY152" fmla="*/ 444314 h 733425"/>
                <a:gd name="connsiteX153" fmla="*/ 313849 w 885825"/>
                <a:gd name="connsiteY153" fmla="*/ 444314 h 733425"/>
                <a:gd name="connsiteX154" fmla="*/ 357664 w 885825"/>
                <a:gd name="connsiteY154" fmla="*/ 341444 h 733425"/>
                <a:gd name="connsiteX155" fmla="*/ 364331 w 885825"/>
                <a:gd name="connsiteY155" fmla="*/ 339539 h 733425"/>
                <a:gd name="connsiteX156" fmla="*/ 387191 w 885825"/>
                <a:gd name="connsiteY156" fmla="*/ 375734 h 733425"/>
                <a:gd name="connsiteX157" fmla="*/ 383381 w 885825"/>
                <a:gd name="connsiteY157" fmla="*/ 444314 h 733425"/>
                <a:gd name="connsiteX158" fmla="*/ 359569 w 885825"/>
                <a:gd name="connsiteY158" fmla="*/ 444314 h 733425"/>
                <a:gd name="connsiteX159" fmla="*/ 370046 w 885825"/>
                <a:gd name="connsiteY159" fmla="*/ 387164 h 733425"/>
                <a:gd name="connsiteX160" fmla="*/ 357664 w 885825"/>
                <a:gd name="connsiteY160" fmla="*/ 341444 h 733425"/>
                <a:gd name="connsiteX161" fmla="*/ 403384 w 885825"/>
                <a:gd name="connsiteY161" fmla="*/ 444314 h 733425"/>
                <a:gd name="connsiteX162" fmla="*/ 398621 w 885825"/>
                <a:gd name="connsiteY162" fmla="*/ 425264 h 733425"/>
                <a:gd name="connsiteX163" fmla="*/ 435769 w 885825"/>
                <a:gd name="connsiteY163" fmla="*/ 425264 h 733425"/>
                <a:gd name="connsiteX164" fmla="*/ 435769 w 885825"/>
                <a:gd name="connsiteY164" fmla="*/ 406214 h 733425"/>
                <a:gd name="connsiteX165" fmla="*/ 398621 w 885825"/>
                <a:gd name="connsiteY165" fmla="*/ 406214 h 733425"/>
                <a:gd name="connsiteX166" fmla="*/ 408146 w 885825"/>
                <a:gd name="connsiteY166" fmla="*/ 377639 h 733425"/>
                <a:gd name="connsiteX167" fmla="*/ 464344 w 885825"/>
                <a:gd name="connsiteY167" fmla="*/ 377639 h 733425"/>
                <a:gd name="connsiteX168" fmla="*/ 464344 w 885825"/>
                <a:gd name="connsiteY168" fmla="*/ 358589 h 733425"/>
                <a:gd name="connsiteX169" fmla="*/ 423386 w 885825"/>
                <a:gd name="connsiteY169" fmla="*/ 358589 h 733425"/>
                <a:gd name="connsiteX170" fmla="*/ 530066 w 885825"/>
                <a:gd name="connsiteY170" fmla="*/ 365256 h 733425"/>
                <a:gd name="connsiteX171" fmla="*/ 541496 w 885825"/>
                <a:gd name="connsiteY171" fmla="*/ 382401 h 733425"/>
                <a:gd name="connsiteX172" fmla="*/ 540544 w 885825"/>
                <a:gd name="connsiteY172" fmla="*/ 406214 h 733425"/>
                <a:gd name="connsiteX173" fmla="*/ 492919 w 885825"/>
                <a:gd name="connsiteY173" fmla="*/ 406214 h 733425"/>
                <a:gd name="connsiteX174" fmla="*/ 492919 w 885825"/>
                <a:gd name="connsiteY174" fmla="*/ 425264 h 733425"/>
                <a:gd name="connsiteX175" fmla="*/ 541496 w 885825"/>
                <a:gd name="connsiteY175" fmla="*/ 425264 h 733425"/>
                <a:gd name="connsiteX176" fmla="*/ 543401 w 885825"/>
                <a:gd name="connsiteY176" fmla="*/ 441456 h 733425"/>
                <a:gd name="connsiteX177" fmla="*/ 543401 w 885825"/>
                <a:gd name="connsiteY177" fmla="*/ 444314 h 733425"/>
                <a:gd name="connsiteX178" fmla="*/ 403384 w 885825"/>
                <a:gd name="connsiteY178" fmla="*/ 444314 h 733425"/>
                <a:gd name="connsiteX179" fmla="*/ 563404 w 885825"/>
                <a:gd name="connsiteY179" fmla="*/ 444314 h 733425"/>
                <a:gd name="connsiteX180" fmla="*/ 562451 w 885825"/>
                <a:gd name="connsiteY180" fmla="*/ 438599 h 733425"/>
                <a:gd name="connsiteX181" fmla="*/ 567214 w 885825"/>
                <a:gd name="connsiteY181" fmla="*/ 357636 h 733425"/>
                <a:gd name="connsiteX182" fmla="*/ 593884 w 885825"/>
                <a:gd name="connsiteY182" fmla="*/ 264291 h 733425"/>
                <a:gd name="connsiteX183" fmla="*/ 616744 w 885825"/>
                <a:gd name="connsiteY183" fmla="*/ 256671 h 733425"/>
                <a:gd name="connsiteX184" fmla="*/ 631984 w 885825"/>
                <a:gd name="connsiteY184" fmla="*/ 295724 h 733425"/>
                <a:gd name="connsiteX185" fmla="*/ 644366 w 885825"/>
                <a:gd name="connsiteY185" fmla="*/ 301439 h 733425"/>
                <a:gd name="connsiteX186" fmla="*/ 650081 w 885825"/>
                <a:gd name="connsiteY186" fmla="*/ 295724 h 733425"/>
                <a:gd name="connsiteX187" fmla="*/ 665321 w 885825"/>
                <a:gd name="connsiteY187" fmla="*/ 256671 h 733425"/>
                <a:gd name="connsiteX188" fmla="*/ 689134 w 885825"/>
                <a:gd name="connsiteY188" fmla="*/ 266196 h 733425"/>
                <a:gd name="connsiteX189" fmla="*/ 711041 w 885825"/>
                <a:gd name="connsiteY189" fmla="*/ 341444 h 733425"/>
                <a:gd name="connsiteX190" fmla="*/ 711041 w 885825"/>
                <a:gd name="connsiteY190" fmla="*/ 444314 h 733425"/>
                <a:gd name="connsiteX191" fmla="*/ 563404 w 885825"/>
                <a:gd name="connsiteY191" fmla="*/ 444314 h 733425"/>
                <a:gd name="connsiteX192" fmla="*/ 601504 w 885825"/>
                <a:gd name="connsiteY192" fmla="*/ 235716 h 733425"/>
                <a:gd name="connsiteX193" fmla="*/ 651986 w 885825"/>
                <a:gd name="connsiteY193" fmla="*/ 207141 h 733425"/>
                <a:gd name="connsiteX194" fmla="*/ 680561 w 885825"/>
                <a:gd name="connsiteY194" fmla="*/ 235716 h 733425"/>
                <a:gd name="connsiteX195" fmla="*/ 682466 w 885825"/>
                <a:gd name="connsiteY195" fmla="*/ 242384 h 733425"/>
                <a:gd name="connsiteX196" fmla="*/ 663416 w 885825"/>
                <a:gd name="connsiteY196" fmla="*/ 234764 h 733425"/>
                <a:gd name="connsiteX197" fmla="*/ 651034 w 885825"/>
                <a:gd name="connsiteY197" fmla="*/ 240479 h 733425"/>
                <a:gd name="connsiteX198" fmla="*/ 651034 w 885825"/>
                <a:gd name="connsiteY198" fmla="*/ 240479 h 733425"/>
                <a:gd name="connsiteX199" fmla="*/ 640556 w 885825"/>
                <a:gd name="connsiteY199" fmla="*/ 266196 h 733425"/>
                <a:gd name="connsiteX200" fmla="*/ 630079 w 885825"/>
                <a:gd name="connsiteY200" fmla="*/ 240479 h 733425"/>
                <a:gd name="connsiteX201" fmla="*/ 618649 w 885825"/>
                <a:gd name="connsiteY201" fmla="*/ 234764 h 733425"/>
                <a:gd name="connsiteX202" fmla="*/ 599599 w 885825"/>
                <a:gd name="connsiteY202" fmla="*/ 241431 h 733425"/>
                <a:gd name="connsiteX203" fmla="*/ 601504 w 885825"/>
                <a:gd name="connsiteY203" fmla="*/ 235716 h 733425"/>
                <a:gd name="connsiteX204" fmla="*/ 220504 w 885825"/>
                <a:gd name="connsiteY204" fmla="*/ 139514 h 733425"/>
                <a:gd name="connsiteX205" fmla="*/ 229076 w 885825"/>
                <a:gd name="connsiteY205" fmla="*/ 129036 h 733425"/>
                <a:gd name="connsiteX206" fmla="*/ 229076 w 885825"/>
                <a:gd name="connsiteY206" fmla="*/ 127131 h 733425"/>
                <a:gd name="connsiteX207" fmla="*/ 226219 w 885825"/>
                <a:gd name="connsiteY207" fmla="*/ 110939 h 733425"/>
                <a:gd name="connsiteX208" fmla="*/ 283369 w 885825"/>
                <a:gd name="connsiteY208" fmla="*/ 53789 h 733425"/>
                <a:gd name="connsiteX209" fmla="*/ 319564 w 885825"/>
                <a:gd name="connsiteY209" fmla="*/ 67124 h 733425"/>
                <a:gd name="connsiteX210" fmla="*/ 332899 w 885825"/>
                <a:gd name="connsiteY210" fmla="*/ 66171 h 733425"/>
                <a:gd name="connsiteX211" fmla="*/ 334804 w 885825"/>
                <a:gd name="connsiteY211" fmla="*/ 63314 h 733425"/>
                <a:gd name="connsiteX212" fmla="*/ 408146 w 885825"/>
                <a:gd name="connsiteY212" fmla="*/ 29024 h 733425"/>
                <a:gd name="connsiteX213" fmla="*/ 442436 w 885825"/>
                <a:gd name="connsiteY213" fmla="*/ 65219 h 733425"/>
                <a:gd name="connsiteX214" fmla="*/ 454819 w 885825"/>
                <a:gd name="connsiteY214" fmla="*/ 70934 h 733425"/>
                <a:gd name="connsiteX215" fmla="*/ 456724 w 885825"/>
                <a:gd name="connsiteY215" fmla="*/ 69981 h 733425"/>
                <a:gd name="connsiteX216" fmla="*/ 533876 w 885825"/>
                <a:gd name="connsiteY216" fmla="*/ 92841 h 733425"/>
                <a:gd name="connsiteX217" fmla="*/ 534829 w 885825"/>
                <a:gd name="connsiteY217" fmla="*/ 145229 h 733425"/>
                <a:gd name="connsiteX218" fmla="*/ 539591 w 885825"/>
                <a:gd name="connsiteY218" fmla="*/ 157611 h 733425"/>
                <a:gd name="connsiteX219" fmla="*/ 543401 w 885825"/>
                <a:gd name="connsiteY219" fmla="*/ 158564 h 733425"/>
                <a:gd name="connsiteX220" fmla="*/ 596741 w 885825"/>
                <a:gd name="connsiteY220" fmla="*/ 206189 h 733425"/>
                <a:gd name="connsiteX221" fmla="*/ 583406 w 885825"/>
                <a:gd name="connsiteY221" fmla="*/ 230001 h 733425"/>
                <a:gd name="connsiteX222" fmla="*/ 549116 w 885825"/>
                <a:gd name="connsiteY222" fmla="*/ 350969 h 733425"/>
                <a:gd name="connsiteX223" fmla="*/ 548164 w 885825"/>
                <a:gd name="connsiteY223" fmla="*/ 354779 h 733425"/>
                <a:gd name="connsiteX224" fmla="*/ 530066 w 885825"/>
                <a:gd name="connsiteY224" fmla="*/ 337634 h 733425"/>
                <a:gd name="connsiteX225" fmla="*/ 537686 w 885825"/>
                <a:gd name="connsiteY225" fmla="*/ 279531 h 733425"/>
                <a:gd name="connsiteX226" fmla="*/ 549116 w 885825"/>
                <a:gd name="connsiteY226" fmla="*/ 199521 h 733425"/>
                <a:gd name="connsiteX227" fmla="*/ 510064 w 885825"/>
                <a:gd name="connsiteY227" fmla="*/ 177614 h 733425"/>
                <a:gd name="connsiteX228" fmla="*/ 513874 w 885825"/>
                <a:gd name="connsiteY228" fmla="*/ 158564 h 733425"/>
                <a:gd name="connsiteX229" fmla="*/ 456724 w 885825"/>
                <a:gd name="connsiteY229" fmla="*/ 101414 h 733425"/>
                <a:gd name="connsiteX230" fmla="*/ 440531 w 885825"/>
                <a:gd name="connsiteY230" fmla="*/ 104271 h 733425"/>
                <a:gd name="connsiteX231" fmla="*/ 364331 w 885825"/>
                <a:gd name="connsiteY231" fmla="*/ 79506 h 733425"/>
                <a:gd name="connsiteX232" fmla="*/ 339566 w 885825"/>
                <a:gd name="connsiteY232" fmla="*/ 104271 h 733425"/>
                <a:gd name="connsiteX233" fmla="*/ 259556 w 885825"/>
                <a:gd name="connsiteY233" fmla="*/ 113796 h 733425"/>
                <a:gd name="connsiteX234" fmla="*/ 245269 w 885825"/>
                <a:gd name="connsiteY234" fmla="*/ 149039 h 733425"/>
                <a:gd name="connsiteX235" fmla="*/ 247174 w 885825"/>
                <a:gd name="connsiteY235" fmla="*/ 161421 h 733425"/>
                <a:gd name="connsiteX236" fmla="*/ 210026 w 885825"/>
                <a:gd name="connsiteY236" fmla="*/ 232859 h 733425"/>
                <a:gd name="connsiteX237" fmla="*/ 240506 w 885825"/>
                <a:gd name="connsiteY237" fmla="*/ 267149 h 733425"/>
                <a:gd name="connsiteX238" fmla="*/ 257651 w 885825"/>
                <a:gd name="connsiteY238" fmla="*/ 340491 h 733425"/>
                <a:gd name="connsiteX239" fmla="*/ 254794 w 885825"/>
                <a:gd name="connsiteY239" fmla="*/ 346206 h 733425"/>
                <a:gd name="connsiteX240" fmla="*/ 202406 w 885825"/>
                <a:gd name="connsiteY240" fmla="*/ 324299 h 733425"/>
                <a:gd name="connsiteX241" fmla="*/ 187166 w 885825"/>
                <a:gd name="connsiteY241" fmla="*/ 155706 h 733425"/>
                <a:gd name="connsiteX242" fmla="*/ 220504 w 885825"/>
                <a:gd name="connsiteY242" fmla="*/ 139514 h 733425"/>
                <a:gd name="connsiteX243" fmla="*/ 220504 w 885825"/>
                <a:gd name="connsiteY243" fmla="*/ 139514 h 733425"/>
                <a:gd name="connsiteX244" fmla="*/ 71914 w 885825"/>
                <a:gd name="connsiteY244" fmla="*/ 261434 h 733425"/>
                <a:gd name="connsiteX245" fmla="*/ 105251 w 885825"/>
                <a:gd name="connsiteY245" fmla="*/ 252861 h 733425"/>
                <a:gd name="connsiteX246" fmla="*/ 100489 w 885825"/>
                <a:gd name="connsiteY246" fmla="*/ 234764 h 733425"/>
                <a:gd name="connsiteX247" fmla="*/ 67151 w 885825"/>
                <a:gd name="connsiteY247" fmla="*/ 243336 h 733425"/>
                <a:gd name="connsiteX248" fmla="*/ 50959 w 885825"/>
                <a:gd name="connsiteY248" fmla="*/ 185234 h 733425"/>
                <a:gd name="connsiteX249" fmla="*/ 104299 w 885825"/>
                <a:gd name="connsiteY249" fmla="*/ 177614 h 733425"/>
                <a:gd name="connsiteX250" fmla="*/ 101441 w 885825"/>
                <a:gd name="connsiteY250" fmla="*/ 158564 h 733425"/>
                <a:gd name="connsiteX251" fmla="*/ 45244 w 885825"/>
                <a:gd name="connsiteY251" fmla="*/ 167136 h 733425"/>
                <a:gd name="connsiteX252" fmla="*/ 42386 w 885825"/>
                <a:gd name="connsiteY252" fmla="*/ 158564 h 733425"/>
                <a:gd name="connsiteX253" fmla="*/ 74771 w 885825"/>
                <a:gd name="connsiteY253" fmla="*/ 101414 h 733425"/>
                <a:gd name="connsiteX254" fmla="*/ 78581 w 885825"/>
                <a:gd name="connsiteY254" fmla="*/ 100461 h 733425"/>
                <a:gd name="connsiteX255" fmla="*/ 110014 w 885825"/>
                <a:gd name="connsiteY255" fmla="*/ 94746 h 733425"/>
                <a:gd name="connsiteX256" fmla="*/ 164306 w 885825"/>
                <a:gd name="connsiteY256" fmla="*/ 131894 h 733425"/>
                <a:gd name="connsiteX257" fmla="*/ 165259 w 885825"/>
                <a:gd name="connsiteY257" fmla="*/ 136656 h 733425"/>
                <a:gd name="connsiteX258" fmla="*/ 169069 w 885825"/>
                <a:gd name="connsiteY258" fmla="*/ 180471 h 733425"/>
                <a:gd name="connsiteX259" fmla="*/ 119539 w 885825"/>
                <a:gd name="connsiteY259" fmla="*/ 187139 h 733425"/>
                <a:gd name="connsiteX260" fmla="*/ 122396 w 885825"/>
                <a:gd name="connsiteY260" fmla="*/ 206189 h 733425"/>
                <a:gd name="connsiteX261" fmla="*/ 170021 w 885825"/>
                <a:gd name="connsiteY261" fmla="*/ 198569 h 733425"/>
                <a:gd name="connsiteX262" fmla="*/ 181451 w 885825"/>
                <a:gd name="connsiteY262" fmla="*/ 322394 h 733425"/>
                <a:gd name="connsiteX263" fmla="*/ 168116 w 885825"/>
                <a:gd name="connsiteY263" fmla="*/ 321441 h 733425"/>
                <a:gd name="connsiteX264" fmla="*/ 156686 w 885825"/>
                <a:gd name="connsiteY264" fmla="*/ 290009 h 733425"/>
                <a:gd name="connsiteX265" fmla="*/ 148114 w 885825"/>
                <a:gd name="connsiteY265" fmla="*/ 277626 h 733425"/>
                <a:gd name="connsiteX266" fmla="*/ 131921 w 885825"/>
                <a:gd name="connsiteY266" fmla="*/ 288104 h 733425"/>
                <a:gd name="connsiteX267" fmla="*/ 140494 w 885825"/>
                <a:gd name="connsiteY267" fmla="*/ 300486 h 733425"/>
                <a:gd name="connsiteX268" fmla="*/ 148114 w 885825"/>
                <a:gd name="connsiteY268" fmla="*/ 320489 h 733425"/>
                <a:gd name="connsiteX269" fmla="*/ 90011 w 885825"/>
                <a:gd name="connsiteY269" fmla="*/ 331919 h 733425"/>
                <a:gd name="connsiteX270" fmla="*/ 71914 w 885825"/>
                <a:gd name="connsiteY270" fmla="*/ 261434 h 733425"/>
                <a:gd name="connsiteX271" fmla="*/ 54769 w 885825"/>
                <a:gd name="connsiteY271" fmla="*/ 406214 h 733425"/>
                <a:gd name="connsiteX272" fmla="*/ 117634 w 885825"/>
                <a:gd name="connsiteY272" fmla="*/ 344301 h 733425"/>
                <a:gd name="connsiteX273" fmla="*/ 96679 w 885825"/>
                <a:gd name="connsiteY273" fmla="*/ 361446 h 733425"/>
                <a:gd name="connsiteX274" fmla="*/ 108109 w 885825"/>
                <a:gd name="connsiteY274" fmla="*/ 376686 h 733425"/>
                <a:gd name="connsiteX275" fmla="*/ 150019 w 885825"/>
                <a:gd name="connsiteY275" fmla="*/ 343349 h 733425"/>
                <a:gd name="connsiteX276" fmla="*/ 150019 w 885825"/>
                <a:gd name="connsiteY276" fmla="*/ 377639 h 733425"/>
                <a:gd name="connsiteX277" fmla="*/ 169069 w 885825"/>
                <a:gd name="connsiteY277" fmla="*/ 377639 h 733425"/>
                <a:gd name="connsiteX278" fmla="*/ 169069 w 885825"/>
                <a:gd name="connsiteY278" fmla="*/ 342396 h 733425"/>
                <a:gd name="connsiteX279" fmla="*/ 210979 w 885825"/>
                <a:gd name="connsiteY279" fmla="*/ 375734 h 733425"/>
                <a:gd name="connsiteX280" fmla="*/ 223361 w 885825"/>
                <a:gd name="connsiteY280" fmla="*/ 360494 h 733425"/>
                <a:gd name="connsiteX281" fmla="*/ 202406 w 885825"/>
                <a:gd name="connsiteY281" fmla="*/ 343349 h 733425"/>
                <a:gd name="connsiteX282" fmla="*/ 248126 w 885825"/>
                <a:gd name="connsiteY282" fmla="*/ 365256 h 733425"/>
                <a:gd name="connsiteX283" fmla="*/ 245269 w 885825"/>
                <a:gd name="connsiteY283" fmla="*/ 387164 h 733425"/>
                <a:gd name="connsiteX284" fmla="*/ 255746 w 885825"/>
                <a:gd name="connsiteY284" fmla="*/ 444314 h 733425"/>
                <a:gd name="connsiteX285" fmla="*/ 66199 w 885825"/>
                <a:gd name="connsiteY285" fmla="*/ 444314 h 733425"/>
                <a:gd name="connsiteX286" fmla="*/ 54769 w 885825"/>
                <a:gd name="connsiteY286" fmla="*/ 406214 h 733425"/>
                <a:gd name="connsiteX287" fmla="*/ 818674 w 885825"/>
                <a:gd name="connsiteY287" fmla="*/ 558614 h 733425"/>
                <a:gd name="connsiteX288" fmla="*/ 597694 w 885825"/>
                <a:gd name="connsiteY288" fmla="*/ 558614 h 733425"/>
                <a:gd name="connsiteX289" fmla="*/ 597694 w 885825"/>
                <a:gd name="connsiteY289" fmla="*/ 577664 h 733425"/>
                <a:gd name="connsiteX290" fmla="*/ 812006 w 885825"/>
                <a:gd name="connsiteY290" fmla="*/ 577664 h 733425"/>
                <a:gd name="connsiteX291" fmla="*/ 736759 w 885825"/>
                <a:gd name="connsiteY291" fmla="*/ 672914 h 733425"/>
                <a:gd name="connsiteX292" fmla="*/ 540544 w 885825"/>
                <a:gd name="connsiteY292" fmla="*/ 672914 h 733425"/>
                <a:gd name="connsiteX293" fmla="*/ 540544 w 885825"/>
                <a:gd name="connsiteY293" fmla="*/ 691964 h 733425"/>
                <a:gd name="connsiteX294" fmla="*/ 703421 w 885825"/>
                <a:gd name="connsiteY294" fmla="*/ 691964 h 733425"/>
                <a:gd name="connsiteX295" fmla="*/ 616744 w 885825"/>
                <a:gd name="connsiteY295" fmla="*/ 711014 h 733425"/>
                <a:gd name="connsiteX296" fmla="*/ 273844 w 885825"/>
                <a:gd name="connsiteY296" fmla="*/ 711014 h 733425"/>
                <a:gd name="connsiteX297" fmla="*/ 168116 w 885825"/>
                <a:gd name="connsiteY297" fmla="*/ 682439 h 733425"/>
                <a:gd name="connsiteX298" fmla="*/ 416719 w 885825"/>
                <a:gd name="connsiteY298" fmla="*/ 682439 h 733425"/>
                <a:gd name="connsiteX299" fmla="*/ 416719 w 885825"/>
                <a:gd name="connsiteY299" fmla="*/ 663389 h 733425"/>
                <a:gd name="connsiteX300" fmla="*/ 141446 w 885825"/>
                <a:gd name="connsiteY300" fmla="*/ 663389 h 733425"/>
                <a:gd name="connsiteX301" fmla="*/ 72866 w 885825"/>
                <a:gd name="connsiteY301" fmla="*/ 558614 h 733425"/>
                <a:gd name="connsiteX302" fmla="*/ 302419 w 885825"/>
                <a:gd name="connsiteY302" fmla="*/ 558614 h 733425"/>
                <a:gd name="connsiteX303" fmla="*/ 302419 w 885825"/>
                <a:gd name="connsiteY303" fmla="*/ 539564 h 733425"/>
                <a:gd name="connsiteX304" fmla="*/ 68104 w 885825"/>
                <a:gd name="connsiteY304" fmla="*/ 539564 h 733425"/>
                <a:gd name="connsiteX305" fmla="*/ 65246 w 885825"/>
                <a:gd name="connsiteY305" fmla="*/ 510989 h 733425"/>
                <a:gd name="connsiteX306" fmla="*/ 826294 w 885825"/>
                <a:gd name="connsiteY306" fmla="*/ 510989 h 733425"/>
                <a:gd name="connsiteX307" fmla="*/ 818674 w 885825"/>
                <a:gd name="connsiteY307" fmla="*/ 558614 h 733425"/>
                <a:gd name="connsiteX308" fmla="*/ 864394 w 885825"/>
                <a:gd name="connsiteY308" fmla="*/ 491939 h 733425"/>
                <a:gd name="connsiteX309" fmla="*/ 26194 w 885825"/>
                <a:gd name="connsiteY309" fmla="*/ 491939 h 733425"/>
                <a:gd name="connsiteX310" fmla="*/ 26194 w 885825"/>
                <a:gd name="connsiteY310" fmla="*/ 463364 h 733425"/>
                <a:gd name="connsiteX311" fmla="*/ 864394 w 885825"/>
                <a:gd name="connsiteY311" fmla="*/ 463364 h 733425"/>
                <a:gd name="connsiteX312" fmla="*/ 864394 w 885825"/>
                <a:gd name="connsiteY312" fmla="*/ 491939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</a:cxnLst>
              <a:rect l="l" t="t" r="r" b="b"/>
              <a:pathLst>
                <a:path w="885825" h="733425">
                  <a:moveTo>
                    <a:pt x="873919" y="444314"/>
                  </a:moveTo>
                  <a:lnTo>
                    <a:pt x="776764" y="444314"/>
                  </a:lnTo>
                  <a:cubicBezTo>
                    <a:pt x="810101" y="410976"/>
                    <a:pt x="840581" y="357636"/>
                    <a:pt x="860584" y="295724"/>
                  </a:cubicBezTo>
                  <a:cubicBezTo>
                    <a:pt x="878681" y="241431"/>
                    <a:pt x="885349" y="183329"/>
                    <a:pt x="880586" y="126179"/>
                  </a:cubicBezTo>
                  <a:cubicBezTo>
                    <a:pt x="875824" y="70934"/>
                    <a:pt x="856774" y="34739"/>
                    <a:pt x="828199" y="26166"/>
                  </a:cubicBezTo>
                  <a:cubicBezTo>
                    <a:pt x="772001" y="8069"/>
                    <a:pt x="705326" y="94746"/>
                    <a:pt x="666274" y="193806"/>
                  </a:cubicBezTo>
                  <a:cubicBezTo>
                    <a:pt x="661511" y="190949"/>
                    <a:pt x="655796" y="189996"/>
                    <a:pt x="650081" y="189044"/>
                  </a:cubicBezTo>
                  <a:cubicBezTo>
                    <a:pt x="648176" y="177614"/>
                    <a:pt x="642461" y="167136"/>
                    <a:pt x="634841" y="158564"/>
                  </a:cubicBezTo>
                  <a:lnTo>
                    <a:pt x="629126" y="152849"/>
                  </a:lnTo>
                  <a:lnTo>
                    <a:pt x="615791" y="166184"/>
                  </a:lnTo>
                  <a:lnTo>
                    <a:pt x="621506" y="171899"/>
                  </a:lnTo>
                  <a:cubicBezTo>
                    <a:pt x="626269" y="176661"/>
                    <a:pt x="629126" y="182376"/>
                    <a:pt x="631031" y="189044"/>
                  </a:cubicBezTo>
                  <a:cubicBezTo>
                    <a:pt x="625316" y="189996"/>
                    <a:pt x="619601" y="191901"/>
                    <a:pt x="613886" y="194759"/>
                  </a:cubicBezTo>
                  <a:cubicBezTo>
                    <a:pt x="606266" y="168089"/>
                    <a:pt x="584359" y="148086"/>
                    <a:pt x="556736" y="142371"/>
                  </a:cubicBezTo>
                  <a:cubicBezTo>
                    <a:pt x="558641" y="135704"/>
                    <a:pt x="559594" y="128084"/>
                    <a:pt x="559594" y="121416"/>
                  </a:cubicBezTo>
                  <a:cubicBezTo>
                    <a:pt x="559594" y="79506"/>
                    <a:pt x="525304" y="45216"/>
                    <a:pt x="483394" y="45216"/>
                  </a:cubicBezTo>
                  <a:cubicBezTo>
                    <a:pt x="473869" y="45216"/>
                    <a:pt x="465296" y="47121"/>
                    <a:pt x="456724" y="49979"/>
                  </a:cubicBezTo>
                  <a:cubicBezTo>
                    <a:pt x="438626" y="11879"/>
                    <a:pt x="392906" y="-3361"/>
                    <a:pt x="354806" y="14736"/>
                  </a:cubicBezTo>
                  <a:cubicBezTo>
                    <a:pt x="340519" y="20451"/>
                    <a:pt x="329089" y="31881"/>
                    <a:pt x="321469" y="45216"/>
                  </a:cubicBezTo>
                  <a:cubicBezTo>
                    <a:pt x="285274" y="24261"/>
                    <a:pt x="238601" y="35691"/>
                    <a:pt x="217646" y="72839"/>
                  </a:cubicBezTo>
                  <a:cubicBezTo>
                    <a:pt x="209074" y="88079"/>
                    <a:pt x="205264" y="106176"/>
                    <a:pt x="208121" y="123321"/>
                  </a:cubicBezTo>
                  <a:cubicBezTo>
                    <a:pt x="199549" y="125226"/>
                    <a:pt x="191929" y="129036"/>
                    <a:pt x="184309" y="133799"/>
                  </a:cubicBezTo>
                  <a:cubicBezTo>
                    <a:pt x="181451" y="97604"/>
                    <a:pt x="149066" y="70934"/>
                    <a:pt x="112871" y="74744"/>
                  </a:cubicBezTo>
                  <a:cubicBezTo>
                    <a:pt x="110966" y="74744"/>
                    <a:pt x="109061" y="74744"/>
                    <a:pt x="107156" y="75696"/>
                  </a:cubicBezTo>
                  <a:lnTo>
                    <a:pt x="98584" y="76649"/>
                  </a:lnTo>
                  <a:lnTo>
                    <a:pt x="94774" y="65219"/>
                  </a:lnTo>
                  <a:lnTo>
                    <a:pt x="128111" y="31881"/>
                  </a:lnTo>
                  <a:lnTo>
                    <a:pt x="114776" y="18546"/>
                  </a:lnTo>
                  <a:lnTo>
                    <a:pt x="89059" y="44264"/>
                  </a:lnTo>
                  <a:lnTo>
                    <a:pt x="83344" y="22356"/>
                  </a:lnTo>
                  <a:lnTo>
                    <a:pt x="64294" y="28071"/>
                  </a:lnTo>
                  <a:lnTo>
                    <a:pt x="70009" y="48074"/>
                  </a:lnTo>
                  <a:lnTo>
                    <a:pt x="39529" y="35691"/>
                  </a:lnTo>
                  <a:lnTo>
                    <a:pt x="31909" y="52836"/>
                  </a:lnTo>
                  <a:lnTo>
                    <a:pt x="76676" y="70934"/>
                  </a:lnTo>
                  <a:lnTo>
                    <a:pt x="79534" y="79506"/>
                  </a:lnTo>
                  <a:lnTo>
                    <a:pt x="74771" y="80459"/>
                  </a:lnTo>
                  <a:cubicBezTo>
                    <a:pt x="39529" y="87126"/>
                    <a:pt x="15716" y="121416"/>
                    <a:pt x="22384" y="157611"/>
                  </a:cubicBezTo>
                  <a:cubicBezTo>
                    <a:pt x="22384" y="159516"/>
                    <a:pt x="23336" y="161421"/>
                    <a:pt x="23336" y="163326"/>
                  </a:cubicBezTo>
                  <a:lnTo>
                    <a:pt x="73819" y="340491"/>
                  </a:lnTo>
                  <a:cubicBezTo>
                    <a:pt x="50006" y="353826"/>
                    <a:pt x="34766" y="378591"/>
                    <a:pt x="35719" y="406214"/>
                  </a:cubicBezTo>
                  <a:cubicBezTo>
                    <a:pt x="35719" y="419549"/>
                    <a:pt x="38576" y="431931"/>
                    <a:pt x="44291" y="444314"/>
                  </a:cubicBezTo>
                  <a:lnTo>
                    <a:pt x="16669" y="444314"/>
                  </a:lnTo>
                  <a:cubicBezTo>
                    <a:pt x="10954" y="444314"/>
                    <a:pt x="7144" y="448124"/>
                    <a:pt x="7144" y="453839"/>
                  </a:cubicBezTo>
                  <a:cubicBezTo>
                    <a:pt x="7144" y="453839"/>
                    <a:pt x="7144" y="453839"/>
                    <a:pt x="7144" y="453839"/>
                  </a:cubicBezTo>
                  <a:lnTo>
                    <a:pt x="7144" y="501464"/>
                  </a:lnTo>
                  <a:cubicBezTo>
                    <a:pt x="7144" y="507179"/>
                    <a:pt x="10954" y="510989"/>
                    <a:pt x="16669" y="510989"/>
                  </a:cubicBezTo>
                  <a:cubicBezTo>
                    <a:pt x="16669" y="510989"/>
                    <a:pt x="16669" y="510989"/>
                    <a:pt x="16669" y="510989"/>
                  </a:cubicBezTo>
                  <a:lnTo>
                    <a:pt x="45244" y="510989"/>
                  </a:lnTo>
                  <a:cubicBezTo>
                    <a:pt x="50006" y="632909"/>
                    <a:pt x="150971" y="730064"/>
                    <a:pt x="273844" y="730064"/>
                  </a:cubicBezTo>
                  <a:lnTo>
                    <a:pt x="616744" y="730064"/>
                  </a:lnTo>
                  <a:cubicBezTo>
                    <a:pt x="739616" y="730064"/>
                    <a:pt x="839629" y="632909"/>
                    <a:pt x="845344" y="510989"/>
                  </a:cubicBezTo>
                  <a:lnTo>
                    <a:pt x="873919" y="510989"/>
                  </a:lnTo>
                  <a:cubicBezTo>
                    <a:pt x="879634" y="510989"/>
                    <a:pt x="883444" y="507179"/>
                    <a:pt x="883444" y="501464"/>
                  </a:cubicBezTo>
                  <a:cubicBezTo>
                    <a:pt x="883444" y="501464"/>
                    <a:pt x="883444" y="501464"/>
                    <a:pt x="883444" y="501464"/>
                  </a:cubicBezTo>
                  <a:lnTo>
                    <a:pt x="883444" y="453839"/>
                  </a:lnTo>
                  <a:cubicBezTo>
                    <a:pt x="883444" y="448124"/>
                    <a:pt x="879634" y="444314"/>
                    <a:pt x="873919" y="444314"/>
                  </a:cubicBezTo>
                  <a:cubicBezTo>
                    <a:pt x="873919" y="444314"/>
                    <a:pt x="873919" y="444314"/>
                    <a:pt x="873919" y="444314"/>
                  </a:cubicBezTo>
                  <a:close/>
                  <a:moveTo>
                    <a:pt x="821531" y="44264"/>
                  </a:moveTo>
                  <a:cubicBezTo>
                    <a:pt x="842486" y="50931"/>
                    <a:pt x="857726" y="82364"/>
                    <a:pt x="862489" y="129036"/>
                  </a:cubicBezTo>
                  <a:cubicBezTo>
                    <a:pt x="867251" y="184281"/>
                    <a:pt x="860584" y="238574"/>
                    <a:pt x="842486" y="290961"/>
                  </a:cubicBezTo>
                  <a:cubicBezTo>
                    <a:pt x="820579" y="358589"/>
                    <a:pt x="785336" y="415739"/>
                    <a:pt x="748189" y="445266"/>
                  </a:cubicBezTo>
                  <a:lnTo>
                    <a:pt x="729139" y="445266"/>
                  </a:lnTo>
                  <a:cubicBezTo>
                    <a:pt x="737711" y="413834"/>
                    <a:pt x="737711" y="381449"/>
                    <a:pt x="731044" y="350016"/>
                  </a:cubicBezTo>
                  <a:lnTo>
                    <a:pt x="744379" y="320489"/>
                  </a:lnTo>
                  <a:lnTo>
                    <a:pt x="808196" y="310964"/>
                  </a:lnTo>
                  <a:lnTo>
                    <a:pt x="805339" y="291914"/>
                  </a:lnTo>
                  <a:lnTo>
                    <a:pt x="753904" y="299534"/>
                  </a:lnTo>
                  <a:lnTo>
                    <a:pt x="774859" y="252861"/>
                  </a:lnTo>
                  <a:lnTo>
                    <a:pt x="817721" y="244289"/>
                  </a:lnTo>
                  <a:lnTo>
                    <a:pt x="813911" y="225239"/>
                  </a:lnTo>
                  <a:lnTo>
                    <a:pt x="781526" y="231906"/>
                  </a:lnTo>
                  <a:lnTo>
                    <a:pt x="795814" y="185234"/>
                  </a:lnTo>
                  <a:lnTo>
                    <a:pt x="827246" y="177614"/>
                  </a:lnTo>
                  <a:lnTo>
                    <a:pt x="824389" y="158564"/>
                  </a:lnTo>
                  <a:lnTo>
                    <a:pt x="804386" y="163326"/>
                  </a:lnTo>
                  <a:lnTo>
                    <a:pt x="816769" y="122369"/>
                  </a:lnTo>
                  <a:lnTo>
                    <a:pt x="797719" y="117606"/>
                  </a:lnTo>
                  <a:lnTo>
                    <a:pt x="785336" y="156659"/>
                  </a:lnTo>
                  <a:lnTo>
                    <a:pt x="776764" y="143324"/>
                  </a:lnTo>
                  <a:lnTo>
                    <a:pt x="760571" y="153801"/>
                  </a:lnTo>
                  <a:lnTo>
                    <a:pt x="777716" y="180471"/>
                  </a:lnTo>
                  <a:lnTo>
                    <a:pt x="763429" y="226191"/>
                  </a:lnTo>
                  <a:lnTo>
                    <a:pt x="736759" y="199521"/>
                  </a:lnTo>
                  <a:lnTo>
                    <a:pt x="723424" y="212856"/>
                  </a:lnTo>
                  <a:lnTo>
                    <a:pt x="756761" y="246194"/>
                  </a:lnTo>
                  <a:lnTo>
                    <a:pt x="724376" y="320489"/>
                  </a:lnTo>
                  <a:lnTo>
                    <a:pt x="698659" y="230954"/>
                  </a:lnTo>
                  <a:cubicBezTo>
                    <a:pt x="695801" y="220476"/>
                    <a:pt x="690086" y="211904"/>
                    <a:pt x="682466" y="204284"/>
                  </a:cubicBezTo>
                  <a:cubicBezTo>
                    <a:pt x="721519" y="102366"/>
                    <a:pt x="783431" y="30929"/>
                    <a:pt x="821531" y="44264"/>
                  </a:cubicBezTo>
                  <a:close/>
                  <a:moveTo>
                    <a:pt x="275749" y="444314"/>
                  </a:moveTo>
                  <a:cubicBezTo>
                    <a:pt x="269081" y="426216"/>
                    <a:pt x="265271" y="407166"/>
                    <a:pt x="264319" y="387164"/>
                  </a:cubicBezTo>
                  <a:cubicBezTo>
                    <a:pt x="264319" y="359541"/>
                    <a:pt x="276701" y="339539"/>
                    <a:pt x="288131" y="339539"/>
                  </a:cubicBezTo>
                  <a:cubicBezTo>
                    <a:pt x="290036" y="339539"/>
                    <a:pt x="292894" y="340491"/>
                    <a:pt x="294799" y="341444"/>
                  </a:cubicBezTo>
                  <a:cubicBezTo>
                    <a:pt x="287179" y="355731"/>
                    <a:pt x="283369" y="370971"/>
                    <a:pt x="283369" y="387164"/>
                  </a:cubicBezTo>
                  <a:cubicBezTo>
                    <a:pt x="284321" y="406214"/>
                    <a:pt x="287179" y="426216"/>
                    <a:pt x="293846" y="444314"/>
                  </a:cubicBezTo>
                  <a:lnTo>
                    <a:pt x="275749" y="444314"/>
                  </a:lnTo>
                  <a:close/>
                  <a:moveTo>
                    <a:pt x="262414" y="258576"/>
                  </a:moveTo>
                  <a:cubicBezTo>
                    <a:pt x="261461" y="255719"/>
                    <a:pt x="258604" y="253814"/>
                    <a:pt x="255746" y="252861"/>
                  </a:cubicBezTo>
                  <a:cubicBezTo>
                    <a:pt x="235744" y="248099"/>
                    <a:pt x="222409" y="228096"/>
                    <a:pt x="227171" y="207141"/>
                  </a:cubicBezTo>
                  <a:cubicBezTo>
                    <a:pt x="230981" y="190949"/>
                    <a:pt x="244316" y="179519"/>
                    <a:pt x="260509" y="177614"/>
                  </a:cubicBezTo>
                  <a:cubicBezTo>
                    <a:pt x="265271" y="176661"/>
                    <a:pt x="269081" y="171899"/>
                    <a:pt x="269081" y="167136"/>
                  </a:cubicBezTo>
                  <a:cubicBezTo>
                    <a:pt x="269081" y="166184"/>
                    <a:pt x="269081" y="165231"/>
                    <a:pt x="268129" y="164279"/>
                  </a:cubicBezTo>
                  <a:cubicBezTo>
                    <a:pt x="259556" y="145229"/>
                    <a:pt x="268129" y="122369"/>
                    <a:pt x="287179" y="113796"/>
                  </a:cubicBezTo>
                  <a:cubicBezTo>
                    <a:pt x="304324" y="106176"/>
                    <a:pt x="323374" y="111891"/>
                    <a:pt x="333851" y="126179"/>
                  </a:cubicBezTo>
                  <a:cubicBezTo>
                    <a:pt x="336709" y="130941"/>
                    <a:pt x="342424" y="131894"/>
                    <a:pt x="347186" y="128084"/>
                  </a:cubicBezTo>
                  <a:cubicBezTo>
                    <a:pt x="349091" y="126179"/>
                    <a:pt x="350996" y="124274"/>
                    <a:pt x="350996" y="122369"/>
                  </a:cubicBezTo>
                  <a:cubicBezTo>
                    <a:pt x="354806" y="101414"/>
                    <a:pt x="373856" y="88079"/>
                    <a:pt x="394811" y="91889"/>
                  </a:cubicBezTo>
                  <a:cubicBezTo>
                    <a:pt x="409099" y="94746"/>
                    <a:pt x="420529" y="104271"/>
                    <a:pt x="424339" y="118559"/>
                  </a:cubicBezTo>
                  <a:cubicBezTo>
                    <a:pt x="426244" y="123321"/>
                    <a:pt x="431006" y="126179"/>
                    <a:pt x="435769" y="125226"/>
                  </a:cubicBezTo>
                  <a:cubicBezTo>
                    <a:pt x="436721" y="125226"/>
                    <a:pt x="436721" y="125226"/>
                    <a:pt x="437674" y="124274"/>
                  </a:cubicBezTo>
                  <a:cubicBezTo>
                    <a:pt x="455771" y="114749"/>
                    <a:pt x="478631" y="122369"/>
                    <a:pt x="488156" y="140466"/>
                  </a:cubicBezTo>
                  <a:cubicBezTo>
                    <a:pt x="491014" y="146181"/>
                    <a:pt x="491966" y="151896"/>
                    <a:pt x="491966" y="158564"/>
                  </a:cubicBezTo>
                  <a:cubicBezTo>
                    <a:pt x="491966" y="167136"/>
                    <a:pt x="489109" y="175709"/>
                    <a:pt x="483394" y="182376"/>
                  </a:cubicBezTo>
                  <a:cubicBezTo>
                    <a:pt x="480536" y="186186"/>
                    <a:pt x="480536" y="192854"/>
                    <a:pt x="484346" y="195711"/>
                  </a:cubicBezTo>
                  <a:cubicBezTo>
                    <a:pt x="486251" y="197616"/>
                    <a:pt x="489109" y="198569"/>
                    <a:pt x="491966" y="197616"/>
                  </a:cubicBezTo>
                  <a:cubicBezTo>
                    <a:pt x="496729" y="196664"/>
                    <a:pt x="499586" y="196664"/>
                    <a:pt x="502444" y="196664"/>
                  </a:cubicBezTo>
                  <a:cubicBezTo>
                    <a:pt x="523399" y="196664"/>
                    <a:pt x="540544" y="213809"/>
                    <a:pt x="540544" y="234764"/>
                  </a:cubicBezTo>
                  <a:cubicBezTo>
                    <a:pt x="540544" y="249051"/>
                    <a:pt x="532924" y="261434"/>
                    <a:pt x="520541" y="268101"/>
                  </a:cubicBezTo>
                  <a:cubicBezTo>
                    <a:pt x="515779" y="270959"/>
                    <a:pt x="513874" y="275721"/>
                    <a:pt x="516731" y="280484"/>
                  </a:cubicBezTo>
                  <a:cubicBezTo>
                    <a:pt x="519589" y="287151"/>
                    <a:pt x="521494" y="293819"/>
                    <a:pt x="521494" y="301439"/>
                  </a:cubicBezTo>
                  <a:cubicBezTo>
                    <a:pt x="521494" y="310964"/>
                    <a:pt x="518636" y="320489"/>
                    <a:pt x="512921" y="329061"/>
                  </a:cubicBezTo>
                  <a:cubicBezTo>
                    <a:pt x="500539" y="323346"/>
                    <a:pt x="487204" y="320489"/>
                    <a:pt x="473869" y="320489"/>
                  </a:cubicBezTo>
                  <a:lnTo>
                    <a:pt x="491966" y="287151"/>
                  </a:lnTo>
                  <a:lnTo>
                    <a:pt x="474821" y="278579"/>
                  </a:lnTo>
                  <a:lnTo>
                    <a:pt x="452914" y="319536"/>
                  </a:lnTo>
                  <a:lnTo>
                    <a:pt x="443389" y="281436"/>
                  </a:lnTo>
                  <a:lnTo>
                    <a:pt x="425291" y="286199"/>
                  </a:lnTo>
                  <a:lnTo>
                    <a:pt x="434816" y="327156"/>
                  </a:lnTo>
                  <a:lnTo>
                    <a:pt x="395764" y="292866"/>
                  </a:lnTo>
                  <a:lnTo>
                    <a:pt x="383381" y="307154"/>
                  </a:lnTo>
                  <a:lnTo>
                    <a:pt x="419576" y="337634"/>
                  </a:lnTo>
                  <a:cubicBezTo>
                    <a:pt x="412909" y="342396"/>
                    <a:pt x="407194" y="347159"/>
                    <a:pt x="402431" y="353826"/>
                  </a:cubicBezTo>
                  <a:cubicBezTo>
                    <a:pt x="394811" y="333824"/>
                    <a:pt x="381476" y="320489"/>
                    <a:pt x="365284" y="320489"/>
                  </a:cubicBezTo>
                  <a:cubicBezTo>
                    <a:pt x="358616" y="320489"/>
                    <a:pt x="351949" y="323346"/>
                    <a:pt x="346234" y="327156"/>
                  </a:cubicBezTo>
                  <a:cubicBezTo>
                    <a:pt x="342424" y="324299"/>
                    <a:pt x="336709" y="321441"/>
                    <a:pt x="331946" y="320489"/>
                  </a:cubicBezTo>
                  <a:cubicBezTo>
                    <a:pt x="330994" y="303344"/>
                    <a:pt x="328136" y="287151"/>
                    <a:pt x="322421" y="270959"/>
                  </a:cubicBezTo>
                  <a:lnTo>
                    <a:pt x="321469" y="269054"/>
                  </a:lnTo>
                  <a:lnTo>
                    <a:pt x="303371" y="274769"/>
                  </a:lnTo>
                  <a:lnTo>
                    <a:pt x="304324" y="276674"/>
                  </a:lnTo>
                  <a:cubicBezTo>
                    <a:pt x="309086" y="291914"/>
                    <a:pt x="311944" y="308106"/>
                    <a:pt x="312896" y="323346"/>
                  </a:cubicBezTo>
                  <a:cubicBezTo>
                    <a:pt x="310991" y="324299"/>
                    <a:pt x="310039" y="325251"/>
                    <a:pt x="308134" y="326204"/>
                  </a:cubicBezTo>
                  <a:cubicBezTo>
                    <a:pt x="302419" y="321441"/>
                    <a:pt x="295751" y="319536"/>
                    <a:pt x="289084" y="319536"/>
                  </a:cubicBezTo>
                  <a:cubicBezTo>
                    <a:pt x="282416" y="319536"/>
                    <a:pt x="275749" y="321441"/>
                    <a:pt x="270986" y="325251"/>
                  </a:cubicBezTo>
                  <a:cubicBezTo>
                    <a:pt x="254794" y="310011"/>
                    <a:pt x="250984" y="285246"/>
                    <a:pt x="262414" y="265244"/>
                  </a:cubicBezTo>
                  <a:cubicBezTo>
                    <a:pt x="263366" y="264291"/>
                    <a:pt x="263366" y="261434"/>
                    <a:pt x="262414" y="258576"/>
                  </a:cubicBezTo>
                  <a:close/>
                  <a:moveTo>
                    <a:pt x="313849" y="444314"/>
                  </a:moveTo>
                  <a:cubicBezTo>
                    <a:pt x="307181" y="426216"/>
                    <a:pt x="303371" y="407166"/>
                    <a:pt x="302419" y="387164"/>
                  </a:cubicBezTo>
                  <a:cubicBezTo>
                    <a:pt x="301466" y="372876"/>
                    <a:pt x="306229" y="358589"/>
                    <a:pt x="314801" y="346206"/>
                  </a:cubicBezTo>
                  <a:cubicBezTo>
                    <a:pt x="318611" y="339539"/>
                    <a:pt x="327184" y="337634"/>
                    <a:pt x="332899" y="341444"/>
                  </a:cubicBezTo>
                  <a:cubicBezTo>
                    <a:pt x="334804" y="342396"/>
                    <a:pt x="336709" y="344301"/>
                    <a:pt x="337661" y="346206"/>
                  </a:cubicBezTo>
                  <a:cubicBezTo>
                    <a:pt x="346234" y="357636"/>
                    <a:pt x="350044" y="371924"/>
                    <a:pt x="350044" y="387164"/>
                  </a:cubicBezTo>
                  <a:cubicBezTo>
                    <a:pt x="349091" y="407166"/>
                    <a:pt x="345281" y="426216"/>
                    <a:pt x="338614" y="444314"/>
                  </a:cubicBezTo>
                  <a:lnTo>
                    <a:pt x="313849" y="444314"/>
                  </a:lnTo>
                  <a:close/>
                  <a:moveTo>
                    <a:pt x="357664" y="341444"/>
                  </a:moveTo>
                  <a:cubicBezTo>
                    <a:pt x="359569" y="340491"/>
                    <a:pt x="361474" y="339539"/>
                    <a:pt x="364331" y="339539"/>
                  </a:cubicBezTo>
                  <a:cubicBezTo>
                    <a:pt x="373856" y="339539"/>
                    <a:pt x="384334" y="353826"/>
                    <a:pt x="387191" y="375734"/>
                  </a:cubicBezTo>
                  <a:cubicBezTo>
                    <a:pt x="377666" y="396689"/>
                    <a:pt x="375761" y="421454"/>
                    <a:pt x="383381" y="444314"/>
                  </a:cubicBezTo>
                  <a:lnTo>
                    <a:pt x="359569" y="444314"/>
                  </a:lnTo>
                  <a:cubicBezTo>
                    <a:pt x="366236" y="426216"/>
                    <a:pt x="369094" y="406214"/>
                    <a:pt x="370046" y="387164"/>
                  </a:cubicBezTo>
                  <a:cubicBezTo>
                    <a:pt x="369094" y="370971"/>
                    <a:pt x="365284" y="355731"/>
                    <a:pt x="357664" y="341444"/>
                  </a:cubicBezTo>
                  <a:close/>
                  <a:moveTo>
                    <a:pt x="403384" y="444314"/>
                  </a:moveTo>
                  <a:cubicBezTo>
                    <a:pt x="400526" y="438599"/>
                    <a:pt x="399574" y="431931"/>
                    <a:pt x="398621" y="425264"/>
                  </a:cubicBezTo>
                  <a:lnTo>
                    <a:pt x="435769" y="425264"/>
                  </a:lnTo>
                  <a:lnTo>
                    <a:pt x="435769" y="406214"/>
                  </a:lnTo>
                  <a:lnTo>
                    <a:pt x="398621" y="406214"/>
                  </a:lnTo>
                  <a:cubicBezTo>
                    <a:pt x="399574" y="395736"/>
                    <a:pt x="403384" y="386211"/>
                    <a:pt x="408146" y="377639"/>
                  </a:cubicBezTo>
                  <a:lnTo>
                    <a:pt x="464344" y="377639"/>
                  </a:lnTo>
                  <a:lnTo>
                    <a:pt x="464344" y="358589"/>
                  </a:lnTo>
                  <a:lnTo>
                    <a:pt x="423386" y="358589"/>
                  </a:lnTo>
                  <a:cubicBezTo>
                    <a:pt x="454819" y="330966"/>
                    <a:pt x="502444" y="333824"/>
                    <a:pt x="530066" y="365256"/>
                  </a:cubicBezTo>
                  <a:cubicBezTo>
                    <a:pt x="534829" y="370019"/>
                    <a:pt x="538639" y="376686"/>
                    <a:pt x="541496" y="382401"/>
                  </a:cubicBezTo>
                  <a:cubicBezTo>
                    <a:pt x="541496" y="390021"/>
                    <a:pt x="540544" y="398594"/>
                    <a:pt x="540544" y="406214"/>
                  </a:cubicBezTo>
                  <a:lnTo>
                    <a:pt x="492919" y="406214"/>
                  </a:lnTo>
                  <a:lnTo>
                    <a:pt x="492919" y="425264"/>
                  </a:lnTo>
                  <a:lnTo>
                    <a:pt x="541496" y="425264"/>
                  </a:lnTo>
                  <a:cubicBezTo>
                    <a:pt x="541496" y="430979"/>
                    <a:pt x="542449" y="435741"/>
                    <a:pt x="543401" y="441456"/>
                  </a:cubicBezTo>
                  <a:lnTo>
                    <a:pt x="543401" y="444314"/>
                  </a:lnTo>
                  <a:lnTo>
                    <a:pt x="403384" y="444314"/>
                  </a:lnTo>
                  <a:close/>
                  <a:moveTo>
                    <a:pt x="563404" y="444314"/>
                  </a:moveTo>
                  <a:lnTo>
                    <a:pt x="562451" y="438599"/>
                  </a:lnTo>
                  <a:cubicBezTo>
                    <a:pt x="557689" y="411929"/>
                    <a:pt x="559594" y="383354"/>
                    <a:pt x="567214" y="357636"/>
                  </a:cubicBezTo>
                  <a:lnTo>
                    <a:pt x="593884" y="264291"/>
                  </a:lnTo>
                  <a:lnTo>
                    <a:pt x="616744" y="256671"/>
                  </a:lnTo>
                  <a:lnTo>
                    <a:pt x="631984" y="295724"/>
                  </a:lnTo>
                  <a:cubicBezTo>
                    <a:pt x="633889" y="300486"/>
                    <a:pt x="639604" y="303344"/>
                    <a:pt x="644366" y="301439"/>
                  </a:cubicBezTo>
                  <a:cubicBezTo>
                    <a:pt x="647224" y="300486"/>
                    <a:pt x="649129" y="298581"/>
                    <a:pt x="650081" y="295724"/>
                  </a:cubicBezTo>
                  <a:lnTo>
                    <a:pt x="665321" y="256671"/>
                  </a:lnTo>
                  <a:lnTo>
                    <a:pt x="689134" y="266196"/>
                  </a:lnTo>
                  <a:lnTo>
                    <a:pt x="711041" y="341444"/>
                  </a:lnTo>
                  <a:cubicBezTo>
                    <a:pt x="720566" y="374781"/>
                    <a:pt x="720566" y="410976"/>
                    <a:pt x="711041" y="444314"/>
                  </a:cubicBezTo>
                  <a:lnTo>
                    <a:pt x="563404" y="444314"/>
                  </a:lnTo>
                  <a:close/>
                  <a:moveTo>
                    <a:pt x="601504" y="235716"/>
                  </a:moveTo>
                  <a:cubicBezTo>
                    <a:pt x="608171" y="213809"/>
                    <a:pt x="630079" y="201426"/>
                    <a:pt x="651986" y="207141"/>
                  </a:cubicBezTo>
                  <a:cubicBezTo>
                    <a:pt x="665321" y="210951"/>
                    <a:pt x="675799" y="221429"/>
                    <a:pt x="680561" y="235716"/>
                  </a:cubicBezTo>
                  <a:lnTo>
                    <a:pt x="682466" y="242384"/>
                  </a:lnTo>
                  <a:lnTo>
                    <a:pt x="663416" y="234764"/>
                  </a:lnTo>
                  <a:cubicBezTo>
                    <a:pt x="658654" y="232859"/>
                    <a:pt x="652939" y="234764"/>
                    <a:pt x="651034" y="240479"/>
                  </a:cubicBezTo>
                  <a:cubicBezTo>
                    <a:pt x="651034" y="240479"/>
                    <a:pt x="651034" y="240479"/>
                    <a:pt x="651034" y="240479"/>
                  </a:cubicBezTo>
                  <a:lnTo>
                    <a:pt x="640556" y="266196"/>
                  </a:lnTo>
                  <a:lnTo>
                    <a:pt x="630079" y="240479"/>
                  </a:lnTo>
                  <a:cubicBezTo>
                    <a:pt x="628174" y="235716"/>
                    <a:pt x="623411" y="233811"/>
                    <a:pt x="618649" y="234764"/>
                  </a:cubicBezTo>
                  <a:lnTo>
                    <a:pt x="599599" y="241431"/>
                  </a:lnTo>
                  <a:lnTo>
                    <a:pt x="601504" y="235716"/>
                  </a:lnTo>
                  <a:close/>
                  <a:moveTo>
                    <a:pt x="220504" y="139514"/>
                  </a:moveTo>
                  <a:cubicBezTo>
                    <a:pt x="225266" y="138561"/>
                    <a:pt x="230029" y="134751"/>
                    <a:pt x="229076" y="129036"/>
                  </a:cubicBezTo>
                  <a:cubicBezTo>
                    <a:pt x="229076" y="128084"/>
                    <a:pt x="229076" y="128084"/>
                    <a:pt x="229076" y="127131"/>
                  </a:cubicBezTo>
                  <a:cubicBezTo>
                    <a:pt x="227171" y="122369"/>
                    <a:pt x="226219" y="116654"/>
                    <a:pt x="226219" y="110939"/>
                  </a:cubicBezTo>
                  <a:cubicBezTo>
                    <a:pt x="226219" y="79506"/>
                    <a:pt x="251936" y="53789"/>
                    <a:pt x="283369" y="53789"/>
                  </a:cubicBezTo>
                  <a:cubicBezTo>
                    <a:pt x="296704" y="53789"/>
                    <a:pt x="309086" y="58551"/>
                    <a:pt x="319564" y="67124"/>
                  </a:cubicBezTo>
                  <a:cubicBezTo>
                    <a:pt x="323374" y="70934"/>
                    <a:pt x="330041" y="69981"/>
                    <a:pt x="332899" y="66171"/>
                  </a:cubicBezTo>
                  <a:cubicBezTo>
                    <a:pt x="333851" y="65219"/>
                    <a:pt x="333851" y="64266"/>
                    <a:pt x="334804" y="63314"/>
                  </a:cubicBezTo>
                  <a:cubicBezTo>
                    <a:pt x="345281" y="33786"/>
                    <a:pt x="378619" y="18546"/>
                    <a:pt x="408146" y="29024"/>
                  </a:cubicBezTo>
                  <a:cubicBezTo>
                    <a:pt x="424339" y="34739"/>
                    <a:pt x="437674" y="48074"/>
                    <a:pt x="442436" y="65219"/>
                  </a:cubicBezTo>
                  <a:cubicBezTo>
                    <a:pt x="444341" y="69981"/>
                    <a:pt x="449104" y="72839"/>
                    <a:pt x="454819" y="70934"/>
                  </a:cubicBezTo>
                  <a:cubicBezTo>
                    <a:pt x="455771" y="70934"/>
                    <a:pt x="455771" y="70934"/>
                    <a:pt x="456724" y="69981"/>
                  </a:cubicBezTo>
                  <a:cubicBezTo>
                    <a:pt x="484346" y="54741"/>
                    <a:pt x="518636" y="65219"/>
                    <a:pt x="533876" y="92841"/>
                  </a:cubicBezTo>
                  <a:cubicBezTo>
                    <a:pt x="542449" y="109034"/>
                    <a:pt x="543401" y="128084"/>
                    <a:pt x="534829" y="145229"/>
                  </a:cubicBezTo>
                  <a:cubicBezTo>
                    <a:pt x="532924" y="149991"/>
                    <a:pt x="534829" y="155706"/>
                    <a:pt x="539591" y="157611"/>
                  </a:cubicBezTo>
                  <a:cubicBezTo>
                    <a:pt x="540544" y="158564"/>
                    <a:pt x="541496" y="158564"/>
                    <a:pt x="543401" y="158564"/>
                  </a:cubicBezTo>
                  <a:cubicBezTo>
                    <a:pt x="570071" y="159516"/>
                    <a:pt x="592931" y="179519"/>
                    <a:pt x="596741" y="206189"/>
                  </a:cubicBezTo>
                  <a:cubicBezTo>
                    <a:pt x="590074" y="212856"/>
                    <a:pt x="585311" y="221429"/>
                    <a:pt x="583406" y="230001"/>
                  </a:cubicBezTo>
                  <a:lnTo>
                    <a:pt x="549116" y="350969"/>
                  </a:lnTo>
                  <a:cubicBezTo>
                    <a:pt x="549116" y="351921"/>
                    <a:pt x="548164" y="353826"/>
                    <a:pt x="548164" y="354779"/>
                  </a:cubicBezTo>
                  <a:cubicBezTo>
                    <a:pt x="542449" y="348111"/>
                    <a:pt x="536734" y="342396"/>
                    <a:pt x="530066" y="337634"/>
                  </a:cubicBezTo>
                  <a:cubicBezTo>
                    <a:pt x="541496" y="320489"/>
                    <a:pt x="544354" y="298581"/>
                    <a:pt x="537686" y="279531"/>
                  </a:cubicBezTo>
                  <a:cubicBezTo>
                    <a:pt x="562451" y="260481"/>
                    <a:pt x="568166" y="225239"/>
                    <a:pt x="549116" y="199521"/>
                  </a:cubicBezTo>
                  <a:cubicBezTo>
                    <a:pt x="539591" y="187139"/>
                    <a:pt x="525304" y="178566"/>
                    <a:pt x="510064" y="177614"/>
                  </a:cubicBezTo>
                  <a:cubicBezTo>
                    <a:pt x="511969" y="170946"/>
                    <a:pt x="513874" y="165231"/>
                    <a:pt x="513874" y="158564"/>
                  </a:cubicBezTo>
                  <a:cubicBezTo>
                    <a:pt x="513874" y="127131"/>
                    <a:pt x="488156" y="101414"/>
                    <a:pt x="456724" y="101414"/>
                  </a:cubicBezTo>
                  <a:cubicBezTo>
                    <a:pt x="451009" y="101414"/>
                    <a:pt x="446246" y="102366"/>
                    <a:pt x="440531" y="104271"/>
                  </a:cubicBezTo>
                  <a:cubicBezTo>
                    <a:pt x="426244" y="76649"/>
                    <a:pt x="391954" y="65219"/>
                    <a:pt x="364331" y="79506"/>
                  </a:cubicBezTo>
                  <a:cubicBezTo>
                    <a:pt x="353854" y="85221"/>
                    <a:pt x="345281" y="93794"/>
                    <a:pt x="339566" y="104271"/>
                  </a:cubicBezTo>
                  <a:cubicBezTo>
                    <a:pt x="314801" y="85221"/>
                    <a:pt x="278606" y="89031"/>
                    <a:pt x="259556" y="113796"/>
                  </a:cubicBezTo>
                  <a:cubicBezTo>
                    <a:pt x="249079" y="124274"/>
                    <a:pt x="245269" y="136656"/>
                    <a:pt x="245269" y="149039"/>
                  </a:cubicBezTo>
                  <a:cubicBezTo>
                    <a:pt x="245269" y="152849"/>
                    <a:pt x="246221" y="157611"/>
                    <a:pt x="247174" y="161421"/>
                  </a:cubicBezTo>
                  <a:cubicBezTo>
                    <a:pt x="217646" y="170946"/>
                    <a:pt x="200501" y="203331"/>
                    <a:pt x="210026" y="232859"/>
                  </a:cubicBezTo>
                  <a:cubicBezTo>
                    <a:pt x="214789" y="248099"/>
                    <a:pt x="226219" y="260481"/>
                    <a:pt x="240506" y="267149"/>
                  </a:cubicBezTo>
                  <a:cubicBezTo>
                    <a:pt x="230029" y="292866"/>
                    <a:pt x="236696" y="321441"/>
                    <a:pt x="257651" y="340491"/>
                  </a:cubicBezTo>
                  <a:cubicBezTo>
                    <a:pt x="256699" y="342396"/>
                    <a:pt x="255746" y="344301"/>
                    <a:pt x="254794" y="346206"/>
                  </a:cubicBezTo>
                  <a:cubicBezTo>
                    <a:pt x="239554" y="334776"/>
                    <a:pt x="221456" y="327156"/>
                    <a:pt x="202406" y="324299"/>
                  </a:cubicBezTo>
                  <a:lnTo>
                    <a:pt x="187166" y="155706"/>
                  </a:lnTo>
                  <a:cubicBezTo>
                    <a:pt x="195739" y="147134"/>
                    <a:pt x="207169" y="141419"/>
                    <a:pt x="220504" y="139514"/>
                  </a:cubicBezTo>
                  <a:lnTo>
                    <a:pt x="220504" y="139514"/>
                  </a:lnTo>
                  <a:close/>
                  <a:moveTo>
                    <a:pt x="71914" y="261434"/>
                  </a:moveTo>
                  <a:lnTo>
                    <a:pt x="105251" y="252861"/>
                  </a:lnTo>
                  <a:lnTo>
                    <a:pt x="100489" y="234764"/>
                  </a:lnTo>
                  <a:lnTo>
                    <a:pt x="67151" y="243336"/>
                  </a:lnTo>
                  <a:lnTo>
                    <a:pt x="50959" y="185234"/>
                  </a:lnTo>
                  <a:lnTo>
                    <a:pt x="104299" y="177614"/>
                  </a:lnTo>
                  <a:lnTo>
                    <a:pt x="101441" y="158564"/>
                  </a:lnTo>
                  <a:lnTo>
                    <a:pt x="45244" y="167136"/>
                  </a:lnTo>
                  <a:lnTo>
                    <a:pt x="42386" y="158564"/>
                  </a:lnTo>
                  <a:cubicBezTo>
                    <a:pt x="35719" y="133799"/>
                    <a:pt x="50006" y="108081"/>
                    <a:pt x="74771" y="101414"/>
                  </a:cubicBezTo>
                  <a:cubicBezTo>
                    <a:pt x="75724" y="101414"/>
                    <a:pt x="77629" y="100461"/>
                    <a:pt x="78581" y="100461"/>
                  </a:cubicBezTo>
                  <a:lnTo>
                    <a:pt x="110014" y="94746"/>
                  </a:lnTo>
                  <a:cubicBezTo>
                    <a:pt x="135731" y="89984"/>
                    <a:pt x="159544" y="107129"/>
                    <a:pt x="164306" y="131894"/>
                  </a:cubicBezTo>
                  <a:cubicBezTo>
                    <a:pt x="164306" y="133799"/>
                    <a:pt x="164306" y="134751"/>
                    <a:pt x="165259" y="136656"/>
                  </a:cubicBezTo>
                  <a:lnTo>
                    <a:pt x="169069" y="180471"/>
                  </a:lnTo>
                  <a:lnTo>
                    <a:pt x="119539" y="187139"/>
                  </a:lnTo>
                  <a:lnTo>
                    <a:pt x="122396" y="206189"/>
                  </a:lnTo>
                  <a:lnTo>
                    <a:pt x="170021" y="198569"/>
                  </a:lnTo>
                  <a:lnTo>
                    <a:pt x="181451" y="322394"/>
                  </a:lnTo>
                  <a:cubicBezTo>
                    <a:pt x="176689" y="322394"/>
                    <a:pt x="171926" y="321441"/>
                    <a:pt x="168116" y="321441"/>
                  </a:cubicBezTo>
                  <a:cubicBezTo>
                    <a:pt x="167164" y="310011"/>
                    <a:pt x="162401" y="299534"/>
                    <a:pt x="156686" y="290009"/>
                  </a:cubicBezTo>
                  <a:lnTo>
                    <a:pt x="148114" y="277626"/>
                  </a:lnTo>
                  <a:lnTo>
                    <a:pt x="131921" y="288104"/>
                  </a:lnTo>
                  <a:lnTo>
                    <a:pt x="140494" y="300486"/>
                  </a:lnTo>
                  <a:cubicBezTo>
                    <a:pt x="144304" y="306201"/>
                    <a:pt x="147161" y="313821"/>
                    <a:pt x="148114" y="320489"/>
                  </a:cubicBezTo>
                  <a:cubicBezTo>
                    <a:pt x="128111" y="321441"/>
                    <a:pt x="109061" y="324299"/>
                    <a:pt x="90011" y="331919"/>
                  </a:cubicBezTo>
                  <a:lnTo>
                    <a:pt x="71914" y="261434"/>
                  </a:lnTo>
                  <a:close/>
                  <a:moveTo>
                    <a:pt x="54769" y="406214"/>
                  </a:moveTo>
                  <a:cubicBezTo>
                    <a:pt x="54769" y="367161"/>
                    <a:pt x="87154" y="350969"/>
                    <a:pt x="117634" y="344301"/>
                  </a:cubicBezTo>
                  <a:lnTo>
                    <a:pt x="96679" y="361446"/>
                  </a:lnTo>
                  <a:lnTo>
                    <a:pt x="108109" y="376686"/>
                  </a:lnTo>
                  <a:lnTo>
                    <a:pt x="150019" y="343349"/>
                  </a:lnTo>
                  <a:lnTo>
                    <a:pt x="150019" y="377639"/>
                  </a:lnTo>
                  <a:lnTo>
                    <a:pt x="169069" y="377639"/>
                  </a:lnTo>
                  <a:lnTo>
                    <a:pt x="169069" y="342396"/>
                  </a:lnTo>
                  <a:lnTo>
                    <a:pt x="210979" y="375734"/>
                  </a:lnTo>
                  <a:lnTo>
                    <a:pt x="223361" y="360494"/>
                  </a:lnTo>
                  <a:lnTo>
                    <a:pt x="202406" y="343349"/>
                  </a:lnTo>
                  <a:cubicBezTo>
                    <a:pt x="219551" y="346206"/>
                    <a:pt x="235744" y="353826"/>
                    <a:pt x="248126" y="365256"/>
                  </a:cubicBezTo>
                  <a:cubicBezTo>
                    <a:pt x="246221" y="372876"/>
                    <a:pt x="245269" y="379544"/>
                    <a:pt x="245269" y="387164"/>
                  </a:cubicBezTo>
                  <a:cubicBezTo>
                    <a:pt x="245269" y="406214"/>
                    <a:pt x="249079" y="426216"/>
                    <a:pt x="255746" y="444314"/>
                  </a:cubicBezTo>
                  <a:lnTo>
                    <a:pt x="66199" y="444314"/>
                  </a:lnTo>
                  <a:cubicBezTo>
                    <a:pt x="58579" y="432884"/>
                    <a:pt x="54769" y="419549"/>
                    <a:pt x="54769" y="406214"/>
                  </a:cubicBezTo>
                  <a:close/>
                  <a:moveTo>
                    <a:pt x="818674" y="558614"/>
                  </a:moveTo>
                  <a:lnTo>
                    <a:pt x="597694" y="558614"/>
                  </a:lnTo>
                  <a:lnTo>
                    <a:pt x="597694" y="577664"/>
                  </a:lnTo>
                  <a:lnTo>
                    <a:pt x="812006" y="577664"/>
                  </a:lnTo>
                  <a:cubicBezTo>
                    <a:pt x="796766" y="615764"/>
                    <a:pt x="771049" y="649101"/>
                    <a:pt x="736759" y="672914"/>
                  </a:cubicBezTo>
                  <a:lnTo>
                    <a:pt x="540544" y="672914"/>
                  </a:lnTo>
                  <a:lnTo>
                    <a:pt x="540544" y="691964"/>
                  </a:lnTo>
                  <a:lnTo>
                    <a:pt x="703421" y="691964"/>
                  </a:lnTo>
                  <a:cubicBezTo>
                    <a:pt x="675799" y="704346"/>
                    <a:pt x="646271" y="711014"/>
                    <a:pt x="616744" y="711014"/>
                  </a:cubicBezTo>
                  <a:lnTo>
                    <a:pt x="273844" y="711014"/>
                  </a:lnTo>
                  <a:cubicBezTo>
                    <a:pt x="236696" y="711014"/>
                    <a:pt x="200501" y="701489"/>
                    <a:pt x="168116" y="682439"/>
                  </a:cubicBezTo>
                  <a:lnTo>
                    <a:pt x="416719" y="682439"/>
                  </a:lnTo>
                  <a:lnTo>
                    <a:pt x="416719" y="663389"/>
                  </a:lnTo>
                  <a:lnTo>
                    <a:pt x="141446" y="663389"/>
                  </a:lnTo>
                  <a:cubicBezTo>
                    <a:pt x="108109" y="636719"/>
                    <a:pt x="84296" y="599571"/>
                    <a:pt x="72866" y="558614"/>
                  </a:cubicBezTo>
                  <a:lnTo>
                    <a:pt x="302419" y="558614"/>
                  </a:lnTo>
                  <a:lnTo>
                    <a:pt x="302419" y="539564"/>
                  </a:lnTo>
                  <a:lnTo>
                    <a:pt x="68104" y="539564"/>
                  </a:lnTo>
                  <a:cubicBezTo>
                    <a:pt x="66199" y="530039"/>
                    <a:pt x="65246" y="520514"/>
                    <a:pt x="65246" y="510989"/>
                  </a:cubicBezTo>
                  <a:lnTo>
                    <a:pt x="826294" y="510989"/>
                  </a:lnTo>
                  <a:cubicBezTo>
                    <a:pt x="825341" y="527181"/>
                    <a:pt x="822484" y="543374"/>
                    <a:pt x="818674" y="558614"/>
                  </a:cubicBezTo>
                  <a:close/>
                  <a:moveTo>
                    <a:pt x="864394" y="491939"/>
                  </a:moveTo>
                  <a:lnTo>
                    <a:pt x="26194" y="491939"/>
                  </a:lnTo>
                  <a:lnTo>
                    <a:pt x="26194" y="463364"/>
                  </a:lnTo>
                  <a:lnTo>
                    <a:pt x="864394" y="463364"/>
                  </a:lnTo>
                  <a:lnTo>
                    <a:pt x="864394" y="491939"/>
                  </a:lnTo>
                  <a:close/>
                </a:path>
              </a:pathLst>
            </a:custGeom>
            <a:grpFill/>
            <a:ln w="0" cap="rnd">
              <a:solidFill>
                <a:srgbClr val="6C9C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 b="1"/>
            </a:p>
          </p:txBody>
        </p:sp>
        <p:grpSp>
          <p:nvGrpSpPr>
            <p:cNvPr id="124" name="그룹 123">
              <a:extLst>
                <a:ext uri="{FF2B5EF4-FFF2-40B4-BE49-F238E27FC236}">
                  <a16:creationId xmlns:a16="http://schemas.microsoft.com/office/drawing/2014/main" id="{CC874498-91BA-48A6-9EC5-F90236C95430}"/>
                </a:ext>
              </a:extLst>
            </p:cNvPr>
            <p:cNvGrpSpPr/>
            <p:nvPr/>
          </p:nvGrpSpPr>
          <p:grpSpPr>
            <a:xfrm>
              <a:off x="7876953" y="2947086"/>
              <a:ext cx="93274" cy="88604"/>
              <a:chOff x="7981444" y="2709125"/>
              <a:chExt cx="135853" cy="129053"/>
            </a:xfrm>
            <a:grpFill/>
          </p:grpSpPr>
          <p:sp>
            <p:nvSpPr>
              <p:cNvPr id="143" name="자유형: 도형 7172">
                <a:extLst>
                  <a:ext uri="{FF2B5EF4-FFF2-40B4-BE49-F238E27FC236}">
                    <a16:creationId xmlns:a16="http://schemas.microsoft.com/office/drawing/2014/main" id="{BBDE52E6-6033-48F4-91CE-FF145C4FE9F8}"/>
                  </a:ext>
                </a:extLst>
              </p:cNvPr>
              <p:cNvSpPr/>
              <p:nvPr/>
            </p:nvSpPr>
            <p:spPr>
              <a:xfrm>
                <a:off x="8049082" y="2709125"/>
                <a:ext cx="47625" cy="57150"/>
              </a:xfrm>
              <a:custGeom>
                <a:avLst/>
                <a:gdLst>
                  <a:gd name="connsiteX0" fmla="*/ 23802 w 47625"/>
                  <a:gd name="connsiteY0" fmla="*/ 52377 h 57150"/>
                  <a:gd name="connsiteX1" fmla="*/ 37137 w 47625"/>
                  <a:gd name="connsiteY1" fmla="*/ 45709 h 57150"/>
                  <a:gd name="connsiteX2" fmla="*/ 45709 w 47625"/>
                  <a:gd name="connsiteY2" fmla="*/ 33327 h 57150"/>
                  <a:gd name="connsiteX3" fmla="*/ 41899 w 47625"/>
                  <a:gd name="connsiteY3" fmla="*/ 10467 h 57150"/>
                  <a:gd name="connsiteX4" fmla="*/ 19039 w 47625"/>
                  <a:gd name="connsiteY4" fmla="*/ 14277 h 57150"/>
                  <a:gd name="connsiteX5" fmla="*/ 10467 w 47625"/>
                  <a:gd name="connsiteY5" fmla="*/ 26659 h 57150"/>
                  <a:gd name="connsiteX6" fmla="*/ 14277 w 47625"/>
                  <a:gd name="connsiteY6" fmla="*/ 49519 h 57150"/>
                  <a:gd name="connsiteX7" fmla="*/ 23802 w 47625"/>
                  <a:gd name="connsiteY7" fmla="*/ 52377 h 57150"/>
                  <a:gd name="connsiteX8" fmla="*/ 23802 w 47625"/>
                  <a:gd name="connsiteY8" fmla="*/ 5237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57150">
                    <a:moveTo>
                      <a:pt x="23802" y="52377"/>
                    </a:moveTo>
                    <a:cubicBezTo>
                      <a:pt x="28564" y="52377"/>
                      <a:pt x="34279" y="50472"/>
                      <a:pt x="37137" y="45709"/>
                    </a:cubicBezTo>
                    <a:lnTo>
                      <a:pt x="45709" y="33327"/>
                    </a:lnTo>
                    <a:cubicBezTo>
                      <a:pt x="51424" y="25707"/>
                      <a:pt x="49519" y="15229"/>
                      <a:pt x="41899" y="10467"/>
                    </a:cubicBezTo>
                    <a:cubicBezTo>
                      <a:pt x="34279" y="4752"/>
                      <a:pt x="23802" y="6657"/>
                      <a:pt x="19039" y="14277"/>
                    </a:cubicBezTo>
                    <a:lnTo>
                      <a:pt x="10467" y="26659"/>
                    </a:lnTo>
                    <a:cubicBezTo>
                      <a:pt x="4752" y="34279"/>
                      <a:pt x="6657" y="44757"/>
                      <a:pt x="14277" y="49519"/>
                    </a:cubicBezTo>
                    <a:cubicBezTo>
                      <a:pt x="17134" y="50472"/>
                      <a:pt x="20944" y="52377"/>
                      <a:pt x="23802" y="52377"/>
                    </a:cubicBezTo>
                    <a:lnTo>
                      <a:pt x="23802" y="5237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7173">
                <a:extLst>
                  <a:ext uri="{FF2B5EF4-FFF2-40B4-BE49-F238E27FC236}">
                    <a16:creationId xmlns:a16="http://schemas.microsoft.com/office/drawing/2014/main" id="{265FFD05-97D2-49B8-B3E8-E47194A2380A}"/>
                  </a:ext>
                </a:extLst>
              </p:cNvPr>
              <p:cNvSpPr/>
              <p:nvPr/>
            </p:nvSpPr>
            <p:spPr>
              <a:xfrm>
                <a:off x="7999964" y="2709537"/>
                <a:ext cx="47625" cy="57150"/>
              </a:xfrm>
              <a:custGeom>
                <a:avLst/>
                <a:gdLst>
                  <a:gd name="connsiteX0" fmla="*/ 31962 w 47625"/>
                  <a:gd name="connsiteY0" fmla="*/ 51965 h 57150"/>
                  <a:gd name="connsiteX1" fmla="*/ 41487 w 47625"/>
                  <a:gd name="connsiteY1" fmla="*/ 49107 h 57150"/>
                  <a:gd name="connsiteX2" fmla="*/ 45297 w 47625"/>
                  <a:gd name="connsiteY2" fmla="*/ 26247 h 57150"/>
                  <a:gd name="connsiteX3" fmla="*/ 36725 w 47625"/>
                  <a:gd name="connsiteY3" fmla="*/ 13865 h 57150"/>
                  <a:gd name="connsiteX4" fmla="*/ 13865 w 47625"/>
                  <a:gd name="connsiteY4" fmla="*/ 10055 h 57150"/>
                  <a:gd name="connsiteX5" fmla="*/ 10055 w 47625"/>
                  <a:gd name="connsiteY5" fmla="*/ 32915 h 57150"/>
                  <a:gd name="connsiteX6" fmla="*/ 18627 w 47625"/>
                  <a:gd name="connsiteY6" fmla="*/ 45297 h 57150"/>
                  <a:gd name="connsiteX7" fmla="*/ 31962 w 47625"/>
                  <a:gd name="connsiteY7" fmla="*/ 51965 h 57150"/>
                  <a:gd name="connsiteX8" fmla="*/ 31962 w 47625"/>
                  <a:gd name="connsiteY8" fmla="*/ 519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57150">
                    <a:moveTo>
                      <a:pt x="31962" y="51965"/>
                    </a:moveTo>
                    <a:cubicBezTo>
                      <a:pt x="34820" y="51965"/>
                      <a:pt x="38630" y="51012"/>
                      <a:pt x="41487" y="49107"/>
                    </a:cubicBezTo>
                    <a:cubicBezTo>
                      <a:pt x="49107" y="43392"/>
                      <a:pt x="50060" y="32915"/>
                      <a:pt x="45297" y="26247"/>
                    </a:cubicBezTo>
                    <a:lnTo>
                      <a:pt x="36725" y="13865"/>
                    </a:lnTo>
                    <a:cubicBezTo>
                      <a:pt x="31010" y="6245"/>
                      <a:pt x="20532" y="5292"/>
                      <a:pt x="13865" y="10055"/>
                    </a:cubicBezTo>
                    <a:cubicBezTo>
                      <a:pt x="6245" y="15770"/>
                      <a:pt x="5292" y="26247"/>
                      <a:pt x="10055" y="32915"/>
                    </a:cubicBezTo>
                    <a:lnTo>
                      <a:pt x="18627" y="45297"/>
                    </a:lnTo>
                    <a:cubicBezTo>
                      <a:pt x="22437" y="49107"/>
                      <a:pt x="27200" y="51965"/>
                      <a:pt x="31962" y="51965"/>
                    </a:cubicBezTo>
                    <a:lnTo>
                      <a:pt x="31962" y="51965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7174">
                <a:extLst>
                  <a:ext uri="{FF2B5EF4-FFF2-40B4-BE49-F238E27FC236}">
                    <a16:creationId xmlns:a16="http://schemas.microsoft.com/office/drawing/2014/main" id="{8B170974-B6AF-48FA-98C2-5DE61C422630}"/>
                  </a:ext>
                </a:extLst>
              </p:cNvPr>
              <p:cNvSpPr/>
              <p:nvPr/>
            </p:nvSpPr>
            <p:spPr>
              <a:xfrm>
                <a:off x="8060147" y="2759243"/>
                <a:ext cx="57150" cy="47625"/>
              </a:xfrm>
              <a:custGeom>
                <a:avLst/>
                <a:gdLst>
                  <a:gd name="connsiteX0" fmla="*/ 18452 w 57150"/>
                  <a:gd name="connsiteY0" fmla="*/ 39407 h 47625"/>
                  <a:gd name="connsiteX1" fmla="*/ 34645 w 57150"/>
                  <a:gd name="connsiteY1" fmla="*/ 45122 h 47625"/>
                  <a:gd name="connsiteX2" fmla="*/ 39407 w 57150"/>
                  <a:gd name="connsiteY2" fmla="*/ 46074 h 47625"/>
                  <a:gd name="connsiteX3" fmla="*/ 55599 w 57150"/>
                  <a:gd name="connsiteY3" fmla="*/ 34645 h 47625"/>
                  <a:gd name="connsiteX4" fmla="*/ 45122 w 57150"/>
                  <a:gd name="connsiteY4" fmla="*/ 13690 h 47625"/>
                  <a:gd name="connsiteX5" fmla="*/ 28930 w 57150"/>
                  <a:gd name="connsiteY5" fmla="*/ 7974 h 47625"/>
                  <a:gd name="connsiteX6" fmla="*/ 7974 w 57150"/>
                  <a:gd name="connsiteY6" fmla="*/ 18452 h 47625"/>
                  <a:gd name="connsiteX7" fmla="*/ 18452 w 57150"/>
                  <a:gd name="connsiteY7" fmla="*/ 39407 h 47625"/>
                  <a:gd name="connsiteX8" fmla="*/ 18452 w 57150"/>
                  <a:gd name="connsiteY8" fmla="*/ 3940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18452" y="39407"/>
                    </a:moveTo>
                    <a:lnTo>
                      <a:pt x="34645" y="45122"/>
                    </a:lnTo>
                    <a:cubicBezTo>
                      <a:pt x="36549" y="46074"/>
                      <a:pt x="37502" y="46074"/>
                      <a:pt x="39407" y="46074"/>
                    </a:cubicBezTo>
                    <a:cubicBezTo>
                      <a:pt x="46074" y="46074"/>
                      <a:pt x="52742" y="41312"/>
                      <a:pt x="55599" y="34645"/>
                    </a:cubicBezTo>
                    <a:cubicBezTo>
                      <a:pt x="58457" y="26072"/>
                      <a:pt x="53695" y="16547"/>
                      <a:pt x="45122" y="13690"/>
                    </a:cubicBezTo>
                    <a:lnTo>
                      <a:pt x="28930" y="7974"/>
                    </a:lnTo>
                    <a:cubicBezTo>
                      <a:pt x="20357" y="5117"/>
                      <a:pt x="10832" y="9879"/>
                      <a:pt x="7974" y="18452"/>
                    </a:cubicBezTo>
                    <a:cubicBezTo>
                      <a:pt x="5117" y="27024"/>
                      <a:pt x="9879" y="36549"/>
                      <a:pt x="18452" y="39407"/>
                    </a:cubicBezTo>
                    <a:lnTo>
                      <a:pt x="18452" y="3940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7177">
                <a:extLst>
                  <a:ext uri="{FF2B5EF4-FFF2-40B4-BE49-F238E27FC236}">
                    <a16:creationId xmlns:a16="http://schemas.microsoft.com/office/drawing/2014/main" id="{6E3481BA-E18F-46C8-8183-7E8BC38DE8DB}"/>
                  </a:ext>
                </a:extLst>
              </p:cNvPr>
              <p:cNvSpPr/>
              <p:nvPr/>
            </p:nvSpPr>
            <p:spPr>
              <a:xfrm>
                <a:off x="7981444" y="2758290"/>
                <a:ext cx="57150" cy="47625"/>
              </a:xfrm>
              <a:custGeom>
                <a:avLst/>
                <a:gdLst>
                  <a:gd name="connsiteX0" fmla="*/ 7620 w 57150"/>
                  <a:gd name="connsiteY0" fmla="*/ 34644 h 47625"/>
                  <a:gd name="connsiteX1" fmla="*/ 23813 w 57150"/>
                  <a:gd name="connsiteY1" fmla="*/ 46074 h 47625"/>
                  <a:gd name="connsiteX2" fmla="*/ 28575 w 57150"/>
                  <a:gd name="connsiteY2" fmla="*/ 45122 h 47625"/>
                  <a:gd name="connsiteX3" fmla="*/ 44768 w 57150"/>
                  <a:gd name="connsiteY3" fmla="*/ 39407 h 47625"/>
                  <a:gd name="connsiteX4" fmla="*/ 55245 w 57150"/>
                  <a:gd name="connsiteY4" fmla="*/ 18452 h 47625"/>
                  <a:gd name="connsiteX5" fmla="*/ 34290 w 57150"/>
                  <a:gd name="connsiteY5" fmla="*/ 7974 h 47625"/>
                  <a:gd name="connsiteX6" fmla="*/ 19050 w 57150"/>
                  <a:gd name="connsiteY6" fmla="*/ 13689 h 47625"/>
                  <a:gd name="connsiteX7" fmla="*/ 7620 w 57150"/>
                  <a:gd name="connsiteY7" fmla="*/ 34644 h 47625"/>
                  <a:gd name="connsiteX8" fmla="*/ 7620 w 57150"/>
                  <a:gd name="connsiteY8" fmla="*/ 346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7620" y="34644"/>
                    </a:moveTo>
                    <a:cubicBezTo>
                      <a:pt x="9525" y="41312"/>
                      <a:pt x="16193" y="46074"/>
                      <a:pt x="23813" y="46074"/>
                    </a:cubicBezTo>
                    <a:cubicBezTo>
                      <a:pt x="25718" y="46074"/>
                      <a:pt x="26670" y="46074"/>
                      <a:pt x="28575" y="45122"/>
                    </a:cubicBezTo>
                    <a:lnTo>
                      <a:pt x="44768" y="39407"/>
                    </a:lnTo>
                    <a:cubicBezTo>
                      <a:pt x="53340" y="36549"/>
                      <a:pt x="58102" y="27024"/>
                      <a:pt x="55245" y="18452"/>
                    </a:cubicBezTo>
                    <a:cubicBezTo>
                      <a:pt x="52388" y="9879"/>
                      <a:pt x="42863" y="5117"/>
                      <a:pt x="34290" y="7974"/>
                    </a:cubicBezTo>
                    <a:lnTo>
                      <a:pt x="19050" y="13689"/>
                    </a:lnTo>
                    <a:cubicBezTo>
                      <a:pt x="9525" y="16547"/>
                      <a:pt x="5715" y="26072"/>
                      <a:pt x="7620" y="34644"/>
                    </a:cubicBezTo>
                    <a:lnTo>
                      <a:pt x="7620" y="34644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7" name="자유형: 도형 7178">
                <a:extLst>
                  <a:ext uri="{FF2B5EF4-FFF2-40B4-BE49-F238E27FC236}">
                    <a16:creationId xmlns:a16="http://schemas.microsoft.com/office/drawing/2014/main" id="{8707569A-CC6A-4D8C-AB03-810301D88EC5}"/>
                  </a:ext>
                </a:extLst>
              </p:cNvPr>
              <p:cNvSpPr/>
              <p:nvPr/>
            </p:nvSpPr>
            <p:spPr>
              <a:xfrm>
                <a:off x="8029465" y="2781028"/>
                <a:ext cx="38100" cy="57150"/>
              </a:xfrm>
              <a:custGeom>
                <a:avLst/>
                <a:gdLst>
                  <a:gd name="connsiteX0" fmla="*/ 23417 w 38100"/>
                  <a:gd name="connsiteY0" fmla="*/ 57626 h 57150"/>
                  <a:gd name="connsiteX1" fmla="*/ 39609 w 38100"/>
                  <a:gd name="connsiteY1" fmla="*/ 41434 h 57150"/>
                  <a:gd name="connsiteX2" fmla="*/ 39609 w 38100"/>
                  <a:gd name="connsiteY2" fmla="*/ 23336 h 57150"/>
                  <a:gd name="connsiteX3" fmla="*/ 23417 w 38100"/>
                  <a:gd name="connsiteY3" fmla="*/ 7144 h 57150"/>
                  <a:gd name="connsiteX4" fmla="*/ 7224 w 38100"/>
                  <a:gd name="connsiteY4" fmla="*/ 23336 h 57150"/>
                  <a:gd name="connsiteX5" fmla="*/ 7224 w 38100"/>
                  <a:gd name="connsiteY5" fmla="*/ 41434 h 57150"/>
                  <a:gd name="connsiteX6" fmla="*/ 23417 w 38100"/>
                  <a:gd name="connsiteY6" fmla="*/ 57626 h 57150"/>
                  <a:gd name="connsiteX7" fmla="*/ 23417 w 38100"/>
                  <a:gd name="connsiteY7" fmla="*/ 5762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57150">
                    <a:moveTo>
                      <a:pt x="23417" y="57626"/>
                    </a:moveTo>
                    <a:cubicBezTo>
                      <a:pt x="32942" y="57626"/>
                      <a:pt x="39609" y="50006"/>
                      <a:pt x="39609" y="41434"/>
                    </a:cubicBezTo>
                    <a:lnTo>
                      <a:pt x="39609" y="23336"/>
                    </a:lnTo>
                    <a:cubicBezTo>
                      <a:pt x="39609" y="13811"/>
                      <a:pt x="31989" y="7144"/>
                      <a:pt x="23417" y="7144"/>
                    </a:cubicBezTo>
                    <a:cubicBezTo>
                      <a:pt x="14844" y="7144"/>
                      <a:pt x="7224" y="14764"/>
                      <a:pt x="7224" y="23336"/>
                    </a:cubicBezTo>
                    <a:lnTo>
                      <a:pt x="7224" y="41434"/>
                    </a:lnTo>
                    <a:cubicBezTo>
                      <a:pt x="6272" y="50006"/>
                      <a:pt x="13892" y="57626"/>
                      <a:pt x="23417" y="57626"/>
                    </a:cubicBezTo>
                    <a:lnTo>
                      <a:pt x="23417" y="57626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5" name="그룹 124">
              <a:extLst>
                <a:ext uri="{FF2B5EF4-FFF2-40B4-BE49-F238E27FC236}">
                  <a16:creationId xmlns:a16="http://schemas.microsoft.com/office/drawing/2014/main" id="{0788F9C5-C3FE-452B-A955-658E83AF9AFF}"/>
                </a:ext>
              </a:extLst>
            </p:cNvPr>
            <p:cNvGrpSpPr/>
            <p:nvPr/>
          </p:nvGrpSpPr>
          <p:grpSpPr>
            <a:xfrm>
              <a:off x="7579625" y="2629270"/>
              <a:ext cx="115096" cy="107866"/>
              <a:chOff x="7560085" y="2592433"/>
              <a:chExt cx="167640" cy="157109"/>
            </a:xfrm>
            <a:grpFill/>
          </p:grpSpPr>
          <p:sp>
            <p:nvSpPr>
              <p:cNvPr id="138" name="자유형: 도형 7179">
                <a:extLst>
                  <a:ext uri="{FF2B5EF4-FFF2-40B4-BE49-F238E27FC236}">
                    <a16:creationId xmlns:a16="http://schemas.microsoft.com/office/drawing/2014/main" id="{200284B0-4BD8-46E0-8DAF-7D86C4203D0D}"/>
                  </a:ext>
                </a:extLst>
              </p:cNvPr>
              <p:cNvSpPr/>
              <p:nvPr/>
            </p:nvSpPr>
            <p:spPr>
              <a:xfrm>
                <a:off x="7583310" y="2691980"/>
                <a:ext cx="57150" cy="57150"/>
              </a:xfrm>
              <a:custGeom>
                <a:avLst/>
                <a:gdLst>
                  <a:gd name="connsiteX0" fmla="*/ 21897 w 57150"/>
                  <a:gd name="connsiteY0" fmla="*/ 14277 h 57150"/>
                  <a:gd name="connsiteX1" fmla="*/ 10467 w 57150"/>
                  <a:gd name="connsiteY1" fmla="*/ 29517 h 57150"/>
                  <a:gd name="connsiteX2" fmla="*/ 14277 w 57150"/>
                  <a:gd name="connsiteY2" fmla="*/ 52377 h 57150"/>
                  <a:gd name="connsiteX3" fmla="*/ 23802 w 57150"/>
                  <a:gd name="connsiteY3" fmla="*/ 55234 h 57150"/>
                  <a:gd name="connsiteX4" fmla="*/ 37137 w 57150"/>
                  <a:gd name="connsiteY4" fmla="*/ 48567 h 57150"/>
                  <a:gd name="connsiteX5" fmla="*/ 48567 w 57150"/>
                  <a:gd name="connsiteY5" fmla="*/ 33327 h 57150"/>
                  <a:gd name="connsiteX6" fmla="*/ 44757 w 57150"/>
                  <a:gd name="connsiteY6" fmla="*/ 10467 h 57150"/>
                  <a:gd name="connsiteX7" fmla="*/ 21897 w 57150"/>
                  <a:gd name="connsiteY7" fmla="*/ 14277 h 57150"/>
                  <a:gd name="connsiteX8" fmla="*/ 21897 w 57150"/>
                  <a:gd name="connsiteY8" fmla="*/ 1427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21897" y="14277"/>
                    </a:moveTo>
                    <a:lnTo>
                      <a:pt x="10467" y="29517"/>
                    </a:lnTo>
                    <a:cubicBezTo>
                      <a:pt x="4752" y="37137"/>
                      <a:pt x="6657" y="47614"/>
                      <a:pt x="14277" y="52377"/>
                    </a:cubicBezTo>
                    <a:cubicBezTo>
                      <a:pt x="17134" y="54282"/>
                      <a:pt x="20944" y="55234"/>
                      <a:pt x="23802" y="55234"/>
                    </a:cubicBezTo>
                    <a:cubicBezTo>
                      <a:pt x="28564" y="55234"/>
                      <a:pt x="34279" y="53329"/>
                      <a:pt x="37137" y="48567"/>
                    </a:cubicBezTo>
                    <a:lnTo>
                      <a:pt x="48567" y="33327"/>
                    </a:lnTo>
                    <a:cubicBezTo>
                      <a:pt x="54282" y="25707"/>
                      <a:pt x="52377" y="15229"/>
                      <a:pt x="44757" y="10467"/>
                    </a:cubicBezTo>
                    <a:cubicBezTo>
                      <a:pt x="37137" y="4752"/>
                      <a:pt x="27612" y="6657"/>
                      <a:pt x="21897" y="14277"/>
                    </a:cubicBezTo>
                    <a:lnTo>
                      <a:pt x="21897" y="1427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7180">
                <a:extLst>
                  <a:ext uri="{FF2B5EF4-FFF2-40B4-BE49-F238E27FC236}">
                    <a16:creationId xmlns:a16="http://schemas.microsoft.com/office/drawing/2014/main" id="{4726EDBE-5235-4A8A-BE7D-4549664870A9}"/>
                  </a:ext>
                </a:extLst>
              </p:cNvPr>
              <p:cNvSpPr/>
              <p:nvPr/>
            </p:nvSpPr>
            <p:spPr>
              <a:xfrm>
                <a:off x="7647805" y="2692392"/>
                <a:ext cx="57150" cy="57150"/>
              </a:xfrm>
              <a:custGeom>
                <a:avLst/>
                <a:gdLst>
                  <a:gd name="connsiteX0" fmla="*/ 9789 w 57150"/>
                  <a:gd name="connsiteY0" fmla="*/ 32915 h 57150"/>
                  <a:gd name="connsiteX1" fmla="*/ 21219 w 57150"/>
                  <a:gd name="connsiteY1" fmla="*/ 48155 h 57150"/>
                  <a:gd name="connsiteX2" fmla="*/ 34554 w 57150"/>
                  <a:gd name="connsiteY2" fmla="*/ 54822 h 57150"/>
                  <a:gd name="connsiteX3" fmla="*/ 44079 w 57150"/>
                  <a:gd name="connsiteY3" fmla="*/ 51965 h 57150"/>
                  <a:gd name="connsiteX4" fmla="*/ 47889 w 57150"/>
                  <a:gd name="connsiteY4" fmla="*/ 29105 h 57150"/>
                  <a:gd name="connsiteX5" fmla="*/ 36459 w 57150"/>
                  <a:gd name="connsiteY5" fmla="*/ 13865 h 57150"/>
                  <a:gd name="connsiteX6" fmla="*/ 13599 w 57150"/>
                  <a:gd name="connsiteY6" fmla="*/ 10055 h 57150"/>
                  <a:gd name="connsiteX7" fmla="*/ 9789 w 57150"/>
                  <a:gd name="connsiteY7" fmla="*/ 32915 h 57150"/>
                  <a:gd name="connsiteX8" fmla="*/ 9789 w 57150"/>
                  <a:gd name="connsiteY8" fmla="*/ 3291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9789" y="32915"/>
                    </a:moveTo>
                    <a:lnTo>
                      <a:pt x="21219" y="48155"/>
                    </a:lnTo>
                    <a:cubicBezTo>
                      <a:pt x="24077" y="52917"/>
                      <a:pt x="29792" y="54822"/>
                      <a:pt x="34554" y="54822"/>
                    </a:cubicBezTo>
                    <a:cubicBezTo>
                      <a:pt x="37412" y="54822"/>
                      <a:pt x="41222" y="53870"/>
                      <a:pt x="44079" y="51965"/>
                    </a:cubicBezTo>
                    <a:cubicBezTo>
                      <a:pt x="51699" y="46250"/>
                      <a:pt x="52652" y="35772"/>
                      <a:pt x="47889" y="29105"/>
                    </a:cubicBezTo>
                    <a:lnTo>
                      <a:pt x="36459" y="13865"/>
                    </a:lnTo>
                    <a:cubicBezTo>
                      <a:pt x="30744" y="6245"/>
                      <a:pt x="20267" y="5292"/>
                      <a:pt x="13599" y="10055"/>
                    </a:cubicBezTo>
                    <a:cubicBezTo>
                      <a:pt x="6932" y="15770"/>
                      <a:pt x="5027" y="25295"/>
                      <a:pt x="9789" y="32915"/>
                    </a:cubicBezTo>
                    <a:lnTo>
                      <a:pt x="9789" y="32915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7181">
                <a:extLst>
                  <a:ext uri="{FF2B5EF4-FFF2-40B4-BE49-F238E27FC236}">
                    <a16:creationId xmlns:a16="http://schemas.microsoft.com/office/drawing/2014/main" id="{B3FA8DD1-500F-4978-8316-B6F352368A97}"/>
                  </a:ext>
                </a:extLst>
              </p:cNvPr>
              <p:cNvSpPr/>
              <p:nvPr/>
            </p:nvSpPr>
            <p:spPr>
              <a:xfrm>
                <a:off x="7560085" y="2635418"/>
                <a:ext cx="66675" cy="47625"/>
              </a:xfrm>
              <a:custGeom>
                <a:avLst/>
                <a:gdLst>
                  <a:gd name="connsiteX0" fmla="*/ 18452 w 66675"/>
                  <a:gd name="connsiteY0" fmla="*/ 39407 h 47625"/>
                  <a:gd name="connsiteX1" fmla="*/ 39407 w 66675"/>
                  <a:gd name="connsiteY1" fmla="*/ 46074 h 47625"/>
                  <a:gd name="connsiteX2" fmla="*/ 44169 w 66675"/>
                  <a:gd name="connsiteY2" fmla="*/ 47027 h 47625"/>
                  <a:gd name="connsiteX3" fmla="*/ 60362 w 66675"/>
                  <a:gd name="connsiteY3" fmla="*/ 35597 h 47625"/>
                  <a:gd name="connsiteX4" fmla="*/ 49884 w 66675"/>
                  <a:gd name="connsiteY4" fmla="*/ 14642 h 47625"/>
                  <a:gd name="connsiteX5" fmla="*/ 28929 w 66675"/>
                  <a:gd name="connsiteY5" fmla="*/ 7974 h 47625"/>
                  <a:gd name="connsiteX6" fmla="*/ 7974 w 66675"/>
                  <a:gd name="connsiteY6" fmla="*/ 18452 h 47625"/>
                  <a:gd name="connsiteX7" fmla="*/ 18452 w 66675"/>
                  <a:gd name="connsiteY7" fmla="*/ 39407 h 47625"/>
                  <a:gd name="connsiteX8" fmla="*/ 18452 w 66675"/>
                  <a:gd name="connsiteY8" fmla="*/ 3940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47625">
                    <a:moveTo>
                      <a:pt x="18452" y="39407"/>
                    </a:moveTo>
                    <a:lnTo>
                      <a:pt x="39407" y="46074"/>
                    </a:lnTo>
                    <a:cubicBezTo>
                      <a:pt x="41312" y="47027"/>
                      <a:pt x="42264" y="47027"/>
                      <a:pt x="44169" y="47027"/>
                    </a:cubicBezTo>
                    <a:cubicBezTo>
                      <a:pt x="50837" y="47027"/>
                      <a:pt x="57504" y="42265"/>
                      <a:pt x="60362" y="35597"/>
                    </a:cubicBezTo>
                    <a:cubicBezTo>
                      <a:pt x="63219" y="27024"/>
                      <a:pt x="58457" y="17499"/>
                      <a:pt x="49884" y="14642"/>
                    </a:cubicBezTo>
                    <a:lnTo>
                      <a:pt x="28929" y="7974"/>
                    </a:lnTo>
                    <a:cubicBezTo>
                      <a:pt x="20357" y="5117"/>
                      <a:pt x="10832" y="9879"/>
                      <a:pt x="7974" y="18452"/>
                    </a:cubicBezTo>
                    <a:cubicBezTo>
                      <a:pt x="5117" y="27024"/>
                      <a:pt x="9879" y="36549"/>
                      <a:pt x="18452" y="39407"/>
                    </a:cubicBezTo>
                    <a:lnTo>
                      <a:pt x="18452" y="3940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7182">
                <a:extLst>
                  <a:ext uri="{FF2B5EF4-FFF2-40B4-BE49-F238E27FC236}">
                    <a16:creationId xmlns:a16="http://schemas.microsoft.com/office/drawing/2014/main" id="{8F95D530-D7C0-40F7-9DB3-6401A4748AFB}"/>
                  </a:ext>
                </a:extLst>
              </p:cNvPr>
              <p:cNvSpPr/>
              <p:nvPr/>
            </p:nvSpPr>
            <p:spPr>
              <a:xfrm>
                <a:off x="7661050" y="2635418"/>
                <a:ext cx="66675" cy="47625"/>
              </a:xfrm>
              <a:custGeom>
                <a:avLst/>
                <a:gdLst>
                  <a:gd name="connsiteX0" fmla="*/ 24167 w 66675"/>
                  <a:gd name="connsiteY0" fmla="*/ 47027 h 47625"/>
                  <a:gd name="connsiteX1" fmla="*/ 28929 w 66675"/>
                  <a:gd name="connsiteY1" fmla="*/ 46074 h 47625"/>
                  <a:gd name="connsiteX2" fmla="*/ 49884 w 66675"/>
                  <a:gd name="connsiteY2" fmla="*/ 39407 h 47625"/>
                  <a:gd name="connsiteX3" fmla="*/ 60362 w 66675"/>
                  <a:gd name="connsiteY3" fmla="*/ 18452 h 47625"/>
                  <a:gd name="connsiteX4" fmla="*/ 39407 w 66675"/>
                  <a:gd name="connsiteY4" fmla="*/ 7974 h 47625"/>
                  <a:gd name="connsiteX5" fmla="*/ 18452 w 66675"/>
                  <a:gd name="connsiteY5" fmla="*/ 14642 h 47625"/>
                  <a:gd name="connsiteX6" fmla="*/ 7974 w 66675"/>
                  <a:gd name="connsiteY6" fmla="*/ 35597 h 47625"/>
                  <a:gd name="connsiteX7" fmla="*/ 24167 w 66675"/>
                  <a:gd name="connsiteY7" fmla="*/ 47027 h 47625"/>
                  <a:gd name="connsiteX8" fmla="*/ 24167 w 66675"/>
                  <a:gd name="connsiteY8" fmla="*/ 470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47625">
                    <a:moveTo>
                      <a:pt x="24167" y="47027"/>
                    </a:moveTo>
                    <a:cubicBezTo>
                      <a:pt x="26072" y="47027"/>
                      <a:pt x="27024" y="47027"/>
                      <a:pt x="28929" y="46074"/>
                    </a:cubicBezTo>
                    <a:lnTo>
                      <a:pt x="49884" y="39407"/>
                    </a:lnTo>
                    <a:cubicBezTo>
                      <a:pt x="58457" y="36549"/>
                      <a:pt x="63219" y="27024"/>
                      <a:pt x="60362" y="18452"/>
                    </a:cubicBezTo>
                    <a:cubicBezTo>
                      <a:pt x="57504" y="9879"/>
                      <a:pt x="47979" y="5117"/>
                      <a:pt x="39407" y="7974"/>
                    </a:cubicBezTo>
                    <a:lnTo>
                      <a:pt x="18452" y="14642"/>
                    </a:lnTo>
                    <a:cubicBezTo>
                      <a:pt x="9879" y="17499"/>
                      <a:pt x="5117" y="27024"/>
                      <a:pt x="7974" y="35597"/>
                    </a:cubicBezTo>
                    <a:cubicBezTo>
                      <a:pt x="10832" y="43217"/>
                      <a:pt x="17499" y="47027"/>
                      <a:pt x="24167" y="47027"/>
                    </a:cubicBezTo>
                    <a:lnTo>
                      <a:pt x="24167" y="4702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7183">
                <a:extLst>
                  <a:ext uri="{FF2B5EF4-FFF2-40B4-BE49-F238E27FC236}">
                    <a16:creationId xmlns:a16="http://schemas.microsoft.com/office/drawing/2014/main" id="{3CB5FBF7-B9C7-4C89-9F1C-9BC4A93F4275}"/>
                  </a:ext>
                </a:extLst>
              </p:cNvPr>
              <p:cNvSpPr/>
              <p:nvPr/>
            </p:nvSpPr>
            <p:spPr>
              <a:xfrm>
                <a:off x="7621795" y="2592433"/>
                <a:ext cx="38100" cy="66675"/>
              </a:xfrm>
              <a:custGeom>
                <a:avLst/>
                <a:gdLst>
                  <a:gd name="connsiteX0" fmla="*/ 23417 w 38100"/>
                  <a:gd name="connsiteY0" fmla="*/ 63341 h 66675"/>
                  <a:gd name="connsiteX1" fmla="*/ 39609 w 38100"/>
                  <a:gd name="connsiteY1" fmla="*/ 47149 h 66675"/>
                  <a:gd name="connsiteX2" fmla="*/ 39609 w 38100"/>
                  <a:gd name="connsiteY2" fmla="*/ 23336 h 66675"/>
                  <a:gd name="connsiteX3" fmla="*/ 23417 w 38100"/>
                  <a:gd name="connsiteY3" fmla="*/ 7144 h 66675"/>
                  <a:gd name="connsiteX4" fmla="*/ 7224 w 38100"/>
                  <a:gd name="connsiteY4" fmla="*/ 23336 h 66675"/>
                  <a:gd name="connsiteX5" fmla="*/ 7224 w 38100"/>
                  <a:gd name="connsiteY5" fmla="*/ 47149 h 66675"/>
                  <a:gd name="connsiteX6" fmla="*/ 23417 w 38100"/>
                  <a:gd name="connsiteY6" fmla="*/ 63341 h 66675"/>
                  <a:gd name="connsiteX7" fmla="*/ 23417 w 38100"/>
                  <a:gd name="connsiteY7" fmla="*/ 6334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23417" y="63341"/>
                    </a:moveTo>
                    <a:cubicBezTo>
                      <a:pt x="32942" y="63341"/>
                      <a:pt x="39609" y="55721"/>
                      <a:pt x="39609" y="47149"/>
                    </a:cubicBezTo>
                    <a:lnTo>
                      <a:pt x="39609" y="23336"/>
                    </a:lnTo>
                    <a:cubicBezTo>
                      <a:pt x="39609" y="13811"/>
                      <a:pt x="31989" y="7144"/>
                      <a:pt x="23417" y="7144"/>
                    </a:cubicBezTo>
                    <a:cubicBezTo>
                      <a:pt x="13892" y="7144"/>
                      <a:pt x="7224" y="14764"/>
                      <a:pt x="7224" y="23336"/>
                    </a:cubicBezTo>
                    <a:lnTo>
                      <a:pt x="7224" y="47149"/>
                    </a:lnTo>
                    <a:cubicBezTo>
                      <a:pt x="6272" y="55721"/>
                      <a:pt x="13892" y="63341"/>
                      <a:pt x="23417" y="63341"/>
                    </a:cubicBezTo>
                    <a:lnTo>
                      <a:pt x="23417" y="63341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2C9FE986-E9D1-49C7-A7AB-1FDBF92FE85F}"/>
                </a:ext>
              </a:extLst>
            </p:cNvPr>
            <p:cNvGrpSpPr/>
            <p:nvPr/>
          </p:nvGrpSpPr>
          <p:grpSpPr>
            <a:xfrm>
              <a:off x="7196839" y="2557408"/>
              <a:ext cx="115096" cy="107866"/>
              <a:chOff x="7560085" y="2592433"/>
              <a:chExt cx="167640" cy="157109"/>
            </a:xfrm>
            <a:grpFill/>
          </p:grpSpPr>
          <p:sp>
            <p:nvSpPr>
              <p:cNvPr id="133" name="자유형: 도형 146">
                <a:extLst>
                  <a:ext uri="{FF2B5EF4-FFF2-40B4-BE49-F238E27FC236}">
                    <a16:creationId xmlns:a16="http://schemas.microsoft.com/office/drawing/2014/main" id="{81435B52-62C1-4F85-82A2-DC90F2635F63}"/>
                  </a:ext>
                </a:extLst>
              </p:cNvPr>
              <p:cNvSpPr/>
              <p:nvPr/>
            </p:nvSpPr>
            <p:spPr>
              <a:xfrm>
                <a:off x="7583310" y="2691980"/>
                <a:ext cx="57150" cy="57150"/>
              </a:xfrm>
              <a:custGeom>
                <a:avLst/>
                <a:gdLst>
                  <a:gd name="connsiteX0" fmla="*/ 21897 w 57150"/>
                  <a:gd name="connsiteY0" fmla="*/ 14277 h 57150"/>
                  <a:gd name="connsiteX1" fmla="*/ 10467 w 57150"/>
                  <a:gd name="connsiteY1" fmla="*/ 29517 h 57150"/>
                  <a:gd name="connsiteX2" fmla="*/ 14277 w 57150"/>
                  <a:gd name="connsiteY2" fmla="*/ 52377 h 57150"/>
                  <a:gd name="connsiteX3" fmla="*/ 23802 w 57150"/>
                  <a:gd name="connsiteY3" fmla="*/ 55234 h 57150"/>
                  <a:gd name="connsiteX4" fmla="*/ 37137 w 57150"/>
                  <a:gd name="connsiteY4" fmla="*/ 48567 h 57150"/>
                  <a:gd name="connsiteX5" fmla="*/ 48567 w 57150"/>
                  <a:gd name="connsiteY5" fmla="*/ 33327 h 57150"/>
                  <a:gd name="connsiteX6" fmla="*/ 44757 w 57150"/>
                  <a:gd name="connsiteY6" fmla="*/ 10467 h 57150"/>
                  <a:gd name="connsiteX7" fmla="*/ 21897 w 57150"/>
                  <a:gd name="connsiteY7" fmla="*/ 14277 h 57150"/>
                  <a:gd name="connsiteX8" fmla="*/ 21897 w 57150"/>
                  <a:gd name="connsiteY8" fmla="*/ 1427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21897" y="14277"/>
                    </a:moveTo>
                    <a:lnTo>
                      <a:pt x="10467" y="29517"/>
                    </a:lnTo>
                    <a:cubicBezTo>
                      <a:pt x="4752" y="37137"/>
                      <a:pt x="6657" y="47614"/>
                      <a:pt x="14277" y="52377"/>
                    </a:cubicBezTo>
                    <a:cubicBezTo>
                      <a:pt x="17134" y="54282"/>
                      <a:pt x="20944" y="55234"/>
                      <a:pt x="23802" y="55234"/>
                    </a:cubicBezTo>
                    <a:cubicBezTo>
                      <a:pt x="28564" y="55234"/>
                      <a:pt x="34279" y="53329"/>
                      <a:pt x="37137" y="48567"/>
                    </a:cubicBezTo>
                    <a:lnTo>
                      <a:pt x="48567" y="33327"/>
                    </a:lnTo>
                    <a:cubicBezTo>
                      <a:pt x="54282" y="25707"/>
                      <a:pt x="52377" y="15229"/>
                      <a:pt x="44757" y="10467"/>
                    </a:cubicBezTo>
                    <a:cubicBezTo>
                      <a:pt x="37137" y="4752"/>
                      <a:pt x="27612" y="6657"/>
                      <a:pt x="21897" y="14277"/>
                    </a:cubicBezTo>
                    <a:lnTo>
                      <a:pt x="21897" y="1427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47">
                <a:extLst>
                  <a:ext uri="{FF2B5EF4-FFF2-40B4-BE49-F238E27FC236}">
                    <a16:creationId xmlns:a16="http://schemas.microsoft.com/office/drawing/2014/main" id="{43DA2F28-9082-41EA-B893-28EC172183D8}"/>
                  </a:ext>
                </a:extLst>
              </p:cNvPr>
              <p:cNvSpPr/>
              <p:nvPr/>
            </p:nvSpPr>
            <p:spPr>
              <a:xfrm>
                <a:off x="7647805" y="2692392"/>
                <a:ext cx="57150" cy="57150"/>
              </a:xfrm>
              <a:custGeom>
                <a:avLst/>
                <a:gdLst>
                  <a:gd name="connsiteX0" fmla="*/ 9789 w 57150"/>
                  <a:gd name="connsiteY0" fmla="*/ 32915 h 57150"/>
                  <a:gd name="connsiteX1" fmla="*/ 21219 w 57150"/>
                  <a:gd name="connsiteY1" fmla="*/ 48155 h 57150"/>
                  <a:gd name="connsiteX2" fmla="*/ 34554 w 57150"/>
                  <a:gd name="connsiteY2" fmla="*/ 54822 h 57150"/>
                  <a:gd name="connsiteX3" fmla="*/ 44079 w 57150"/>
                  <a:gd name="connsiteY3" fmla="*/ 51965 h 57150"/>
                  <a:gd name="connsiteX4" fmla="*/ 47889 w 57150"/>
                  <a:gd name="connsiteY4" fmla="*/ 29105 h 57150"/>
                  <a:gd name="connsiteX5" fmla="*/ 36459 w 57150"/>
                  <a:gd name="connsiteY5" fmla="*/ 13865 h 57150"/>
                  <a:gd name="connsiteX6" fmla="*/ 13599 w 57150"/>
                  <a:gd name="connsiteY6" fmla="*/ 10055 h 57150"/>
                  <a:gd name="connsiteX7" fmla="*/ 9789 w 57150"/>
                  <a:gd name="connsiteY7" fmla="*/ 32915 h 57150"/>
                  <a:gd name="connsiteX8" fmla="*/ 9789 w 57150"/>
                  <a:gd name="connsiteY8" fmla="*/ 3291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9789" y="32915"/>
                    </a:moveTo>
                    <a:lnTo>
                      <a:pt x="21219" y="48155"/>
                    </a:lnTo>
                    <a:cubicBezTo>
                      <a:pt x="24077" y="52917"/>
                      <a:pt x="29792" y="54822"/>
                      <a:pt x="34554" y="54822"/>
                    </a:cubicBezTo>
                    <a:cubicBezTo>
                      <a:pt x="37412" y="54822"/>
                      <a:pt x="41222" y="53870"/>
                      <a:pt x="44079" y="51965"/>
                    </a:cubicBezTo>
                    <a:cubicBezTo>
                      <a:pt x="51699" y="46250"/>
                      <a:pt x="52652" y="35772"/>
                      <a:pt x="47889" y="29105"/>
                    </a:cubicBezTo>
                    <a:lnTo>
                      <a:pt x="36459" y="13865"/>
                    </a:lnTo>
                    <a:cubicBezTo>
                      <a:pt x="30744" y="6245"/>
                      <a:pt x="20267" y="5292"/>
                      <a:pt x="13599" y="10055"/>
                    </a:cubicBezTo>
                    <a:cubicBezTo>
                      <a:pt x="6932" y="15770"/>
                      <a:pt x="5027" y="25295"/>
                      <a:pt x="9789" y="32915"/>
                    </a:cubicBezTo>
                    <a:lnTo>
                      <a:pt x="9789" y="32915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48">
                <a:extLst>
                  <a:ext uri="{FF2B5EF4-FFF2-40B4-BE49-F238E27FC236}">
                    <a16:creationId xmlns:a16="http://schemas.microsoft.com/office/drawing/2014/main" id="{00F7D99D-26BE-4255-B33F-1E4522D21AD7}"/>
                  </a:ext>
                </a:extLst>
              </p:cNvPr>
              <p:cNvSpPr/>
              <p:nvPr/>
            </p:nvSpPr>
            <p:spPr>
              <a:xfrm>
                <a:off x="7560085" y="2635418"/>
                <a:ext cx="66675" cy="47625"/>
              </a:xfrm>
              <a:custGeom>
                <a:avLst/>
                <a:gdLst>
                  <a:gd name="connsiteX0" fmla="*/ 18452 w 66675"/>
                  <a:gd name="connsiteY0" fmla="*/ 39407 h 47625"/>
                  <a:gd name="connsiteX1" fmla="*/ 39407 w 66675"/>
                  <a:gd name="connsiteY1" fmla="*/ 46074 h 47625"/>
                  <a:gd name="connsiteX2" fmla="*/ 44169 w 66675"/>
                  <a:gd name="connsiteY2" fmla="*/ 47027 h 47625"/>
                  <a:gd name="connsiteX3" fmla="*/ 60362 w 66675"/>
                  <a:gd name="connsiteY3" fmla="*/ 35597 h 47625"/>
                  <a:gd name="connsiteX4" fmla="*/ 49884 w 66675"/>
                  <a:gd name="connsiteY4" fmla="*/ 14642 h 47625"/>
                  <a:gd name="connsiteX5" fmla="*/ 28929 w 66675"/>
                  <a:gd name="connsiteY5" fmla="*/ 7974 h 47625"/>
                  <a:gd name="connsiteX6" fmla="*/ 7974 w 66675"/>
                  <a:gd name="connsiteY6" fmla="*/ 18452 h 47625"/>
                  <a:gd name="connsiteX7" fmla="*/ 18452 w 66675"/>
                  <a:gd name="connsiteY7" fmla="*/ 39407 h 47625"/>
                  <a:gd name="connsiteX8" fmla="*/ 18452 w 66675"/>
                  <a:gd name="connsiteY8" fmla="*/ 3940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47625">
                    <a:moveTo>
                      <a:pt x="18452" y="39407"/>
                    </a:moveTo>
                    <a:lnTo>
                      <a:pt x="39407" y="46074"/>
                    </a:lnTo>
                    <a:cubicBezTo>
                      <a:pt x="41312" y="47027"/>
                      <a:pt x="42264" y="47027"/>
                      <a:pt x="44169" y="47027"/>
                    </a:cubicBezTo>
                    <a:cubicBezTo>
                      <a:pt x="50837" y="47027"/>
                      <a:pt x="57504" y="42265"/>
                      <a:pt x="60362" y="35597"/>
                    </a:cubicBezTo>
                    <a:cubicBezTo>
                      <a:pt x="63219" y="27024"/>
                      <a:pt x="58457" y="17499"/>
                      <a:pt x="49884" y="14642"/>
                    </a:cubicBezTo>
                    <a:lnTo>
                      <a:pt x="28929" y="7974"/>
                    </a:lnTo>
                    <a:cubicBezTo>
                      <a:pt x="20357" y="5117"/>
                      <a:pt x="10832" y="9879"/>
                      <a:pt x="7974" y="18452"/>
                    </a:cubicBezTo>
                    <a:cubicBezTo>
                      <a:pt x="5117" y="27024"/>
                      <a:pt x="9879" y="36549"/>
                      <a:pt x="18452" y="39407"/>
                    </a:cubicBezTo>
                    <a:lnTo>
                      <a:pt x="18452" y="3940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49">
                <a:extLst>
                  <a:ext uri="{FF2B5EF4-FFF2-40B4-BE49-F238E27FC236}">
                    <a16:creationId xmlns:a16="http://schemas.microsoft.com/office/drawing/2014/main" id="{5C6F1B68-4F27-44F8-BCBE-06A29FAA6E1B}"/>
                  </a:ext>
                </a:extLst>
              </p:cNvPr>
              <p:cNvSpPr/>
              <p:nvPr/>
            </p:nvSpPr>
            <p:spPr>
              <a:xfrm>
                <a:off x="7661050" y="2635418"/>
                <a:ext cx="66675" cy="47625"/>
              </a:xfrm>
              <a:custGeom>
                <a:avLst/>
                <a:gdLst>
                  <a:gd name="connsiteX0" fmla="*/ 24167 w 66675"/>
                  <a:gd name="connsiteY0" fmla="*/ 47027 h 47625"/>
                  <a:gd name="connsiteX1" fmla="*/ 28929 w 66675"/>
                  <a:gd name="connsiteY1" fmla="*/ 46074 h 47625"/>
                  <a:gd name="connsiteX2" fmla="*/ 49884 w 66675"/>
                  <a:gd name="connsiteY2" fmla="*/ 39407 h 47625"/>
                  <a:gd name="connsiteX3" fmla="*/ 60362 w 66675"/>
                  <a:gd name="connsiteY3" fmla="*/ 18452 h 47625"/>
                  <a:gd name="connsiteX4" fmla="*/ 39407 w 66675"/>
                  <a:gd name="connsiteY4" fmla="*/ 7974 h 47625"/>
                  <a:gd name="connsiteX5" fmla="*/ 18452 w 66675"/>
                  <a:gd name="connsiteY5" fmla="*/ 14642 h 47625"/>
                  <a:gd name="connsiteX6" fmla="*/ 7974 w 66675"/>
                  <a:gd name="connsiteY6" fmla="*/ 35597 h 47625"/>
                  <a:gd name="connsiteX7" fmla="*/ 24167 w 66675"/>
                  <a:gd name="connsiteY7" fmla="*/ 47027 h 47625"/>
                  <a:gd name="connsiteX8" fmla="*/ 24167 w 66675"/>
                  <a:gd name="connsiteY8" fmla="*/ 470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47625">
                    <a:moveTo>
                      <a:pt x="24167" y="47027"/>
                    </a:moveTo>
                    <a:cubicBezTo>
                      <a:pt x="26072" y="47027"/>
                      <a:pt x="27024" y="47027"/>
                      <a:pt x="28929" y="46074"/>
                    </a:cubicBezTo>
                    <a:lnTo>
                      <a:pt x="49884" y="39407"/>
                    </a:lnTo>
                    <a:cubicBezTo>
                      <a:pt x="58457" y="36549"/>
                      <a:pt x="63219" y="27024"/>
                      <a:pt x="60362" y="18452"/>
                    </a:cubicBezTo>
                    <a:cubicBezTo>
                      <a:pt x="57504" y="9879"/>
                      <a:pt x="47979" y="5117"/>
                      <a:pt x="39407" y="7974"/>
                    </a:cubicBezTo>
                    <a:lnTo>
                      <a:pt x="18452" y="14642"/>
                    </a:lnTo>
                    <a:cubicBezTo>
                      <a:pt x="9879" y="17499"/>
                      <a:pt x="5117" y="27024"/>
                      <a:pt x="7974" y="35597"/>
                    </a:cubicBezTo>
                    <a:cubicBezTo>
                      <a:pt x="10832" y="43217"/>
                      <a:pt x="17499" y="47027"/>
                      <a:pt x="24167" y="47027"/>
                    </a:cubicBezTo>
                    <a:lnTo>
                      <a:pt x="24167" y="4702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50">
                <a:extLst>
                  <a:ext uri="{FF2B5EF4-FFF2-40B4-BE49-F238E27FC236}">
                    <a16:creationId xmlns:a16="http://schemas.microsoft.com/office/drawing/2014/main" id="{4C7CED28-E8A1-43BD-88CC-D61525CF529C}"/>
                  </a:ext>
                </a:extLst>
              </p:cNvPr>
              <p:cNvSpPr/>
              <p:nvPr/>
            </p:nvSpPr>
            <p:spPr>
              <a:xfrm>
                <a:off x="7621795" y="2592433"/>
                <a:ext cx="38100" cy="66675"/>
              </a:xfrm>
              <a:custGeom>
                <a:avLst/>
                <a:gdLst>
                  <a:gd name="connsiteX0" fmla="*/ 23417 w 38100"/>
                  <a:gd name="connsiteY0" fmla="*/ 63341 h 66675"/>
                  <a:gd name="connsiteX1" fmla="*/ 39609 w 38100"/>
                  <a:gd name="connsiteY1" fmla="*/ 47149 h 66675"/>
                  <a:gd name="connsiteX2" fmla="*/ 39609 w 38100"/>
                  <a:gd name="connsiteY2" fmla="*/ 23336 h 66675"/>
                  <a:gd name="connsiteX3" fmla="*/ 23417 w 38100"/>
                  <a:gd name="connsiteY3" fmla="*/ 7144 h 66675"/>
                  <a:gd name="connsiteX4" fmla="*/ 7224 w 38100"/>
                  <a:gd name="connsiteY4" fmla="*/ 23336 h 66675"/>
                  <a:gd name="connsiteX5" fmla="*/ 7224 w 38100"/>
                  <a:gd name="connsiteY5" fmla="*/ 47149 h 66675"/>
                  <a:gd name="connsiteX6" fmla="*/ 23417 w 38100"/>
                  <a:gd name="connsiteY6" fmla="*/ 63341 h 66675"/>
                  <a:gd name="connsiteX7" fmla="*/ 23417 w 38100"/>
                  <a:gd name="connsiteY7" fmla="*/ 6334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23417" y="63341"/>
                    </a:moveTo>
                    <a:cubicBezTo>
                      <a:pt x="32942" y="63341"/>
                      <a:pt x="39609" y="55721"/>
                      <a:pt x="39609" y="47149"/>
                    </a:cubicBezTo>
                    <a:lnTo>
                      <a:pt x="39609" y="23336"/>
                    </a:lnTo>
                    <a:cubicBezTo>
                      <a:pt x="39609" y="13811"/>
                      <a:pt x="31989" y="7144"/>
                      <a:pt x="23417" y="7144"/>
                    </a:cubicBezTo>
                    <a:cubicBezTo>
                      <a:pt x="13892" y="7144"/>
                      <a:pt x="7224" y="14764"/>
                      <a:pt x="7224" y="23336"/>
                    </a:cubicBezTo>
                    <a:lnTo>
                      <a:pt x="7224" y="47149"/>
                    </a:lnTo>
                    <a:cubicBezTo>
                      <a:pt x="6272" y="55721"/>
                      <a:pt x="13892" y="63341"/>
                      <a:pt x="23417" y="63341"/>
                    </a:cubicBezTo>
                    <a:lnTo>
                      <a:pt x="23417" y="63341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CF9A4950-78A0-4A85-800A-8DC1D29A55D0}"/>
                </a:ext>
              </a:extLst>
            </p:cNvPr>
            <p:cNvGrpSpPr/>
            <p:nvPr/>
          </p:nvGrpSpPr>
          <p:grpSpPr>
            <a:xfrm>
              <a:off x="6890107" y="2865017"/>
              <a:ext cx="115096" cy="107866"/>
              <a:chOff x="7560085" y="2592433"/>
              <a:chExt cx="167640" cy="157109"/>
            </a:xfrm>
            <a:grpFill/>
          </p:grpSpPr>
          <p:sp>
            <p:nvSpPr>
              <p:cNvPr id="128" name="자유형: 도형 152">
                <a:extLst>
                  <a:ext uri="{FF2B5EF4-FFF2-40B4-BE49-F238E27FC236}">
                    <a16:creationId xmlns:a16="http://schemas.microsoft.com/office/drawing/2014/main" id="{E0BB16F2-0BEE-4DD8-8932-C66F6B76FA57}"/>
                  </a:ext>
                </a:extLst>
              </p:cNvPr>
              <p:cNvSpPr/>
              <p:nvPr/>
            </p:nvSpPr>
            <p:spPr>
              <a:xfrm>
                <a:off x="7583310" y="2691980"/>
                <a:ext cx="57150" cy="57150"/>
              </a:xfrm>
              <a:custGeom>
                <a:avLst/>
                <a:gdLst>
                  <a:gd name="connsiteX0" fmla="*/ 21897 w 57150"/>
                  <a:gd name="connsiteY0" fmla="*/ 14277 h 57150"/>
                  <a:gd name="connsiteX1" fmla="*/ 10467 w 57150"/>
                  <a:gd name="connsiteY1" fmla="*/ 29517 h 57150"/>
                  <a:gd name="connsiteX2" fmla="*/ 14277 w 57150"/>
                  <a:gd name="connsiteY2" fmla="*/ 52377 h 57150"/>
                  <a:gd name="connsiteX3" fmla="*/ 23802 w 57150"/>
                  <a:gd name="connsiteY3" fmla="*/ 55234 h 57150"/>
                  <a:gd name="connsiteX4" fmla="*/ 37137 w 57150"/>
                  <a:gd name="connsiteY4" fmla="*/ 48567 h 57150"/>
                  <a:gd name="connsiteX5" fmla="*/ 48567 w 57150"/>
                  <a:gd name="connsiteY5" fmla="*/ 33327 h 57150"/>
                  <a:gd name="connsiteX6" fmla="*/ 44757 w 57150"/>
                  <a:gd name="connsiteY6" fmla="*/ 10467 h 57150"/>
                  <a:gd name="connsiteX7" fmla="*/ 21897 w 57150"/>
                  <a:gd name="connsiteY7" fmla="*/ 14277 h 57150"/>
                  <a:gd name="connsiteX8" fmla="*/ 21897 w 57150"/>
                  <a:gd name="connsiteY8" fmla="*/ 1427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21897" y="14277"/>
                    </a:moveTo>
                    <a:lnTo>
                      <a:pt x="10467" y="29517"/>
                    </a:lnTo>
                    <a:cubicBezTo>
                      <a:pt x="4752" y="37137"/>
                      <a:pt x="6657" y="47614"/>
                      <a:pt x="14277" y="52377"/>
                    </a:cubicBezTo>
                    <a:cubicBezTo>
                      <a:pt x="17134" y="54282"/>
                      <a:pt x="20944" y="55234"/>
                      <a:pt x="23802" y="55234"/>
                    </a:cubicBezTo>
                    <a:cubicBezTo>
                      <a:pt x="28564" y="55234"/>
                      <a:pt x="34279" y="53329"/>
                      <a:pt x="37137" y="48567"/>
                    </a:cubicBezTo>
                    <a:lnTo>
                      <a:pt x="48567" y="33327"/>
                    </a:lnTo>
                    <a:cubicBezTo>
                      <a:pt x="54282" y="25707"/>
                      <a:pt x="52377" y="15229"/>
                      <a:pt x="44757" y="10467"/>
                    </a:cubicBezTo>
                    <a:cubicBezTo>
                      <a:pt x="37137" y="4752"/>
                      <a:pt x="27612" y="6657"/>
                      <a:pt x="21897" y="14277"/>
                    </a:cubicBezTo>
                    <a:lnTo>
                      <a:pt x="21897" y="1427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53">
                <a:extLst>
                  <a:ext uri="{FF2B5EF4-FFF2-40B4-BE49-F238E27FC236}">
                    <a16:creationId xmlns:a16="http://schemas.microsoft.com/office/drawing/2014/main" id="{0E1B67BD-3D41-4930-8419-AC7B7E2F4442}"/>
                  </a:ext>
                </a:extLst>
              </p:cNvPr>
              <p:cNvSpPr/>
              <p:nvPr/>
            </p:nvSpPr>
            <p:spPr>
              <a:xfrm>
                <a:off x="7647805" y="2692392"/>
                <a:ext cx="57150" cy="57150"/>
              </a:xfrm>
              <a:custGeom>
                <a:avLst/>
                <a:gdLst>
                  <a:gd name="connsiteX0" fmla="*/ 9789 w 57150"/>
                  <a:gd name="connsiteY0" fmla="*/ 32915 h 57150"/>
                  <a:gd name="connsiteX1" fmla="*/ 21219 w 57150"/>
                  <a:gd name="connsiteY1" fmla="*/ 48155 h 57150"/>
                  <a:gd name="connsiteX2" fmla="*/ 34554 w 57150"/>
                  <a:gd name="connsiteY2" fmla="*/ 54822 h 57150"/>
                  <a:gd name="connsiteX3" fmla="*/ 44079 w 57150"/>
                  <a:gd name="connsiteY3" fmla="*/ 51965 h 57150"/>
                  <a:gd name="connsiteX4" fmla="*/ 47889 w 57150"/>
                  <a:gd name="connsiteY4" fmla="*/ 29105 h 57150"/>
                  <a:gd name="connsiteX5" fmla="*/ 36459 w 57150"/>
                  <a:gd name="connsiteY5" fmla="*/ 13865 h 57150"/>
                  <a:gd name="connsiteX6" fmla="*/ 13599 w 57150"/>
                  <a:gd name="connsiteY6" fmla="*/ 10055 h 57150"/>
                  <a:gd name="connsiteX7" fmla="*/ 9789 w 57150"/>
                  <a:gd name="connsiteY7" fmla="*/ 32915 h 57150"/>
                  <a:gd name="connsiteX8" fmla="*/ 9789 w 57150"/>
                  <a:gd name="connsiteY8" fmla="*/ 3291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9789" y="32915"/>
                    </a:moveTo>
                    <a:lnTo>
                      <a:pt x="21219" y="48155"/>
                    </a:lnTo>
                    <a:cubicBezTo>
                      <a:pt x="24077" y="52917"/>
                      <a:pt x="29792" y="54822"/>
                      <a:pt x="34554" y="54822"/>
                    </a:cubicBezTo>
                    <a:cubicBezTo>
                      <a:pt x="37412" y="54822"/>
                      <a:pt x="41222" y="53870"/>
                      <a:pt x="44079" y="51965"/>
                    </a:cubicBezTo>
                    <a:cubicBezTo>
                      <a:pt x="51699" y="46250"/>
                      <a:pt x="52652" y="35772"/>
                      <a:pt x="47889" y="29105"/>
                    </a:cubicBezTo>
                    <a:lnTo>
                      <a:pt x="36459" y="13865"/>
                    </a:lnTo>
                    <a:cubicBezTo>
                      <a:pt x="30744" y="6245"/>
                      <a:pt x="20267" y="5292"/>
                      <a:pt x="13599" y="10055"/>
                    </a:cubicBezTo>
                    <a:cubicBezTo>
                      <a:pt x="6932" y="15770"/>
                      <a:pt x="5027" y="25295"/>
                      <a:pt x="9789" y="32915"/>
                    </a:cubicBezTo>
                    <a:lnTo>
                      <a:pt x="9789" y="32915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54">
                <a:extLst>
                  <a:ext uri="{FF2B5EF4-FFF2-40B4-BE49-F238E27FC236}">
                    <a16:creationId xmlns:a16="http://schemas.microsoft.com/office/drawing/2014/main" id="{BA25F969-A8AE-44D0-A1D2-AA6E29649280}"/>
                  </a:ext>
                </a:extLst>
              </p:cNvPr>
              <p:cNvSpPr/>
              <p:nvPr/>
            </p:nvSpPr>
            <p:spPr>
              <a:xfrm>
                <a:off x="7560085" y="2635418"/>
                <a:ext cx="66675" cy="47625"/>
              </a:xfrm>
              <a:custGeom>
                <a:avLst/>
                <a:gdLst>
                  <a:gd name="connsiteX0" fmla="*/ 18452 w 66675"/>
                  <a:gd name="connsiteY0" fmla="*/ 39407 h 47625"/>
                  <a:gd name="connsiteX1" fmla="*/ 39407 w 66675"/>
                  <a:gd name="connsiteY1" fmla="*/ 46074 h 47625"/>
                  <a:gd name="connsiteX2" fmla="*/ 44169 w 66675"/>
                  <a:gd name="connsiteY2" fmla="*/ 47027 h 47625"/>
                  <a:gd name="connsiteX3" fmla="*/ 60362 w 66675"/>
                  <a:gd name="connsiteY3" fmla="*/ 35597 h 47625"/>
                  <a:gd name="connsiteX4" fmla="*/ 49884 w 66675"/>
                  <a:gd name="connsiteY4" fmla="*/ 14642 h 47625"/>
                  <a:gd name="connsiteX5" fmla="*/ 28929 w 66675"/>
                  <a:gd name="connsiteY5" fmla="*/ 7974 h 47625"/>
                  <a:gd name="connsiteX6" fmla="*/ 7974 w 66675"/>
                  <a:gd name="connsiteY6" fmla="*/ 18452 h 47625"/>
                  <a:gd name="connsiteX7" fmla="*/ 18452 w 66675"/>
                  <a:gd name="connsiteY7" fmla="*/ 39407 h 47625"/>
                  <a:gd name="connsiteX8" fmla="*/ 18452 w 66675"/>
                  <a:gd name="connsiteY8" fmla="*/ 3940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47625">
                    <a:moveTo>
                      <a:pt x="18452" y="39407"/>
                    </a:moveTo>
                    <a:lnTo>
                      <a:pt x="39407" y="46074"/>
                    </a:lnTo>
                    <a:cubicBezTo>
                      <a:pt x="41312" y="47027"/>
                      <a:pt x="42264" y="47027"/>
                      <a:pt x="44169" y="47027"/>
                    </a:cubicBezTo>
                    <a:cubicBezTo>
                      <a:pt x="50837" y="47027"/>
                      <a:pt x="57504" y="42265"/>
                      <a:pt x="60362" y="35597"/>
                    </a:cubicBezTo>
                    <a:cubicBezTo>
                      <a:pt x="63219" y="27024"/>
                      <a:pt x="58457" y="17499"/>
                      <a:pt x="49884" y="14642"/>
                    </a:cubicBezTo>
                    <a:lnTo>
                      <a:pt x="28929" y="7974"/>
                    </a:lnTo>
                    <a:cubicBezTo>
                      <a:pt x="20357" y="5117"/>
                      <a:pt x="10832" y="9879"/>
                      <a:pt x="7974" y="18452"/>
                    </a:cubicBezTo>
                    <a:cubicBezTo>
                      <a:pt x="5117" y="27024"/>
                      <a:pt x="9879" y="36549"/>
                      <a:pt x="18452" y="39407"/>
                    </a:cubicBezTo>
                    <a:lnTo>
                      <a:pt x="18452" y="3940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55">
                <a:extLst>
                  <a:ext uri="{FF2B5EF4-FFF2-40B4-BE49-F238E27FC236}">
                    <a16:creationId xmlns:a16="http://schemas.microsoft.com/office/drawing/2014/main" id="{5686A092-1468-45E6-8342-E10A8D86209F}"/>
                  </a:ext>
                </a:extLst>
              </p:cNvPr>
              <p:cNvSpPr/>
              <p:nvPr/>
            </p:nvSpPr>
            <p:spPr>
              <a:xfrm>
                <a:off x="7661050" y="2635418"/>
                <a:ext cx="66675" cy="47625"/>
              </a:xfrm>
              <a:custGeom>
                <a:avLst/>
                <a:gdLst>
                  <a:gd name="connsiteX0" fmla="*/ 24167 w 66675"/>
                  <a:gd name="connsiteY0" fmla="*/ 47027 h 47625"/>
                  <a:gd name="connsiteX1" fmla="*/ 28929 w 66675"/>
                  <a:gd name="connsiteY1" fmla="*/ 46074 h 47625"/>
                  <a:gd name="connsiteX2" fmla="*/ 49884 w 66675"/>
                  <a:gd name="connsiteY2" fmla="*/ 39407 h 47625"/>
                  <a:gd name="connsiteX3" fmla="*/ 60362 w 66675"/>
                  <a:gd name="connsiteY3" fmla="*/ 18452 h 47625"/>
                  <a:gd name="connsiteX4" fmla="*/ 39407 w 66675"/>
                  <a:gd name="connsiteY4" fmla="*/ 7974 h 47625"/>
                  <a:gd name="connsiteX5" fmla="*/ 18452 w 66675"/>
                  <a:gd name="connsiteY5" fmla="*/ 14642 h 47625"/>
                  <a:gd name="connsiteX6" fmla="*/ 7974 w 66675"/>
                  <a:gd name="connsiteY6" fmla="*/ 35597 h 47625"/>
                  <a:gd name="connsiteX7" fmla="*/ 24167 w 66675"/>
                  <a:gd name="connsiteY7" fmla="*/ 47027 h 47625"/>
                  <a:gd name="connsiteX8" fmla="*/ 24167 w 66675"/>
                  <a:gd name="connsiteY8" fmla="*/ 470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47625">
                    <a:moveTo>
                      <a:pt x="24167" y="47027"/>
                    </a:moveTo>
                    <a:cubicBezTo>
                      <a:pt x="26072" y="47027"/>
                      <a:pt x="27024" y="47027"/>
                      <a:pt x="28929" y="46074"/>
                    </a:cubicBezTo>
                    <a:lnTo>
                      <a:pt x="49884" y="39407"/>
                    </a:lnTo>
                    <a:cubicBezTo>
                      <a:pt x="58457" y="36549"/>
                      <a:pt x="63219" y="27024"/>
                      <a:pt x="60362" y="18452"/>
                    </a:cubicBezTo>
                    <a:cubicBezTo>
                      <a:pt x="57504" y="9879"/>
                      <a:pt x="47979" y="5117"/>
                      <a:pt x="39407" y="7974"/>
                    </a:cubicBezTo>
                    <a:lnTo>
                      <a:pt x="18452" y="14642"/>
                    </a:lnTo>
                    <a:cubicBezTo>
                      <a:pt x="9879" y="17499"/>
                      <a:pt x="5117" y="27024"/>
                      <a:pt x="7974" y="35597"/>
                    </a:cubicBezTo>
                    <a:cubicBezTo>
                      <a:pt x="10832" y="43217"/>
                      <a:pt x="17499" y="47027"/>
                      <a:pt x="24167" y="47027"/>
                    </a:cubicBezTo>
                    <a:lnTo>
                      <a:pt x="24167" y="4702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56">
                <a:extLst>
                  <a:ext uri="{FF2B5EF4-FFF2-40B4-BE49-F238E27FC236}">
                    <a16:creationId xmlns:a16="http://schemas.microsoft.com/office/drawing/2014/main" id="{F41FCA66-BB4F-4051-822F-17F8EEB7EF4F}"/>
                  </a:ext>
                </a:extLst>
              </p:cNvPr>
              <p:cNvSpPr/>
              <p:nvPr/>
            </p:nvSpPr>
            <p:spPr>
              <a:xfrm>
                <a:off x="7621795" y="2592433"/>
                <a:ext cx="38100" cy="66675"/>
              </a:xfrm>
              <a:custGeom>
                <a:avLst/>
                <a:gdLst>
                  <a:gd name="connsiteX0" fmla="*/ 23417 w 38100"/>
                  <a:gd name="connsiteY0" fmla="*/ 63341 h 66675"/>
                  <a:gd name="connsiteX1" fmla="*/ 39609 w 38100"/>
                  <a:gd name="connsiteY1" fmla="*/ 47149 h 66675"/>
                  <a:gd name="connsiteX2" fmla="*/ 39609 w 38100"/>
                  <a:gd name="connsiteY2" fmla="*/ 23336 h 66675"/>
                  <a:gd name="connsiteX3" fmla="*/ 23417 w 38100"/>
                  <a:gd name="connsiteY3" fmla="*/ 7144 h 66675"/>
                  <a:gd name="connsiteX4" fmla="*/ 7224 w 38100"/>
                  <a:gd name="connsiteY4" fmla="*/ 23336 h 66675"/>
                  <a:gd name="connsiteX5" fmla="*/ 7224 w 38100"/>
                  <a:gd name="connsiteY5" fmla="*/ 47149 h 66675"/>
                  <a:gd name="connsiteX6" fmla="*/ 23417 w 38100"/>
                  <a:gd name="connsiteY6" fmla="*/ 63341 h 66675"/>
                  <a:gd name="connsiteX7" fmla="*/ 23417 w 38100"/>
                  <a:gd name="connsiteY7" fmla="*/ 6334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23417" y="63341"/>
                    </a:moveTo>
                    <a:cubicBezTo>
                      <a:pt x="32942" y="63341"/>
                      <a:pt x="39609" y="55721"/>
                      <a:pt x="39609" y="47149"/>
                    </a:cubicBezTo>
                    <a:lnTo>
                      <a:pt x="39609" y="23336"/>
                    </a:lnTo>
                    <a:cubicBezTo>
                      <a:pt x="39609" y="13811"/>
                      <a:pt x="31989" y="7144"/>
                      <a:pt x="23417" y="7144"/>
                    </a:cubicBezTo>
                    <a:cubicBezTo>
                      <a:pt x="13892" y="7144"/>
                      <a:pt x="7224" y="14764"/>
                      <a:pt x="7224" y="23336"/>
                    </a:cubicBezTo>
                    <a:lnTo>
                      <a:pt x="7224" y="47149"/>
                    </a:lnTo>
                    <a:cubicBezTo>
                      <a:pt x="6272" y="55721"/>
                      <a:pt x="13892" y="63341"/>
                      <a:pt x="23417" y="63341"/>
                    </a:cubicBezTo>
                    <a:lnTo>
                      <a:pt x="23417" y="63341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6C9C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02861B70-6855-45D6-8AE8-A176860A5F49}"/>
              </a:ext>
            </a:extLst>
          </p:cNvPr>
          <p:cNvGrpSpPr/>
          <p:nvPr/>
        </p:nvGrpSpPr>
        <p:grpSpPr>
          <a:xfrm rot="13280705">
            <a:off x="2044826" y="4628802"/>
            <a:ext cx="1079291" cy="1079291"/>
            <a:chOff x="1953860" y="2507762"/>
            <a:chExt cx="1079291" cy="1079291"/>
          </a:xfrm>
          <a:solidFill>
            <a:srgbClr val="6C9C83"/>
          </a:solidFill>
        </p:grpSpPr>
        <p:grpSp>
          <p:nvGrpSpPr>
            <p:cNvPr id="149" name="그래픽 1040">
              <a:extLst>
                <a:ext uri="{FF2B5EF4-FFF2-40B4-BE49-F238E27FC236}">
                  <a16:creationId xmlns:a16="http://schemas.microsoft.com/office/drawing/2014/main" id="{335ABCDE-5B57-4FF2-8260-0816AF2898A4}"/>
                </a:ext>
              </a:extLst>
            </p:cNvPr>
            <p:cNvGrpSpPr/>
            <p:nvPr/>
          </p:nvGrpSpPr>
          <p:grpSpPr>
            <a:xfrm rot="2700000">
              <a:off x="1953860" y="2507762"/>
              <a:ext cx="1079291" cy="1079291"/>
              <a:chOff x="2126932" y="983456"/>
              <a:chExt cx="4886325" cy="4886325"/>
            </a:xfrm>
            <a:grpFill/>
          </p:grpSpPr>
          <p:sp>
            <p:nvSpPr>
              <p:cNvPr id="154" name="자유형: 도형 190">
                <a:extLst>
                  <a:ext uri="{FF2B5EF4-FFF2-40B4-BE49-F238E27FC236}">
                    <a16:creationId xmlns:a16="http://schemas.microsoft.com/office/drawing/2014/main" id="{862187FD-F606-4CEA-A303-A1FD8EEF4850}"/>
                  </a:ext>
                </a:extLst>
              </p:cNvPr>
              <p:cNvSpPr/>
              <p:nvPr/>
            </p:nvSpPr>
            <p:spPr>
              <a:xfrm>
                <a:off x="6464617" y="1318260"/>
                <a:ext cx="209550" cy="209550"/>
              </a:xfrm>
              <a:custGeom>
                <a:avLst/>
                <a:gdLst>
                  <a:gd name="connsiteX0" fmla="*/ 37148 w 209550"/>
                  <a:gd name="connsiteY0" fmla="*/ 37148 h 209550"/>
                  <a:gd name="connsiteX1" fmla="*/ 37148 w 209550"/>
                  <a:gd name="connsiteY1" fmla="*/ 180975 h 209550"/>
                  <a:gd name="connsiteX2" fmla="*/ 180975 w 209550"/>
                  <a:gd name="connsiteY2" fmla="*/ 180975 h 209550"/>
                  <a:gd name="connsiteX3" fmla="*/ 180975 w 209550"/>
                  <a:gd name="connsiteY3" fmla="*/ 37148 h 209550"/>
                  <a:gd name="connsiteX4" fmla="*/ 37148 w 209550"/>
                  <a:gd name="connsiteY4" fmla="*/ 3714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209550">
                    <a:moveTo>
                      <a:pt x="37148" y="37148"/>
                    </a:moveTo>
                    <a:cubicBezTo>
                      <a:pt x="-2858" y="77153"/>
                      <a:pt x="-2858" y="140970"/>
                      <a:pt x="37148" y="180975"/>
                    </a:cubicBezTo>
                    <a:cubicBezTo>
                      <a:pt x="77152" y="220980"/>
                      <a:pt x="140970" y="220980"/>
                      <a:pt x="180975" y="180975"/>
                    </a:cubicBezTo>
                    <a:cubicBezTo>
                      <a:pt x="220980" y="140970"/>
                      <a:pt x="220980" y="77153"/>
                      <a:pt x="180975" y="37148"/>
                    </a:cubicBezTo>
                    <a:cubicBezTo>
                      <a:pt x="140970" y="-2858"/>
                      <a:pt x="77152" y="-2858"/>
                      <a:pt x="37148" y="37148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5" name="자유형: 도형 191">
                <a:extLst>
                  <a:ext uri="{FF2B5EF4-FFF2-40B4-BE49-F238E27FC236}">
                    <a16:creationId xmlns:a16="http://schemas.microsoft.com/office/drawing/2014/main" id="{67DF2706-05E6-43F1-B288-942A9CCB390F}"/>
                  </a:ext>
                </a:extLst>
              </p:cNvPr>
              <p:cNvSpPr/>
              <p:nvPr/>
            </p:nvSpPr>
            <p:spPr>
              <a:xfrm>
                <a:off x="2126932" y="983456"/>
                <a:ext cx="4886325" cy="4886325"/>
              </a:xfrm>
              <a:custGeom>
                <a:avLst/>
                <a:gdLst>
                  <a:gd name="connsiteX0" fmla="*/ 4733925 w 4886325"/>
                  <a:gd name="connsiteY0" fmla="*/ 731044 h 4886325"/>
                  <a:gd name="connsiteX1" fmla="*/ 4733925 w 4886325"/>
                  <a:gd name="connsiteY1" fmla="*/ 155734 h 4886325"/>
                  <a:gd name="connsiteX2" fmla="*/ 4447223 w 4886325"/>
                  <a:gd name="connsiteY2" fmla="*/ 7144 h 4886325"/>
                  <a:gd name="connsiteX3" fmla="*/ 4159568 w 4886325"/>
                  <a:gd name="connsiteY3" fmla="*/ 155734 h 4886325"/>
                  <a:gd name="connsiteX4" fmla="*/ 2986088 w 4886325"/>
                  <a:gd name="connsiteY4" fmla="*/ 1330166 h 4886325"/>
                  <a:gd name="connsiteX5" fmla="*/ 2681288 w 4886325"/>
                  <a:gd name="connsiteY5" fmla="*/ 1432084 h 4886325"/>
                  <a:gd name="connsiteX6" fmla="*/ 1836420 w 4886325"/>
                  <a:gd name="connsiteY6" fmla="*/ 1225391 h 4886325"/>
                  <a:gd name="connsiteX7" fmla="*/ 542925 w 4886325"/>
                  <a:gd name="connsiteY7" fmla="*/ 1761649 h 4886325"/>
                  <a:gd name="connsiteX8" fmla="*/ 542925 w 4886325"/>
                  <a:gd name="connsiteY8" fmla="*/ 4348639 h 4886325"/>
                  <a:gd name="connsiteX9" fmla="*/ 1836420 w 4886325"/>
                  <a:gd name="connsiteY9" fmla="*/ 4884896 h 4886325"/>
                  <a:gd name="connsiteX10" fmla="*/ 3129915 w 4886325"/>
                  <a:gd name="connsiteY10" fmla="*/ 4348639 h 4886325"/>
                  <a:gd name="connsiteX11" fmla="*/ 3459480 w 4886325"/>
                  <a:gd name="connsiteY11" fmla="*/ 2210276 h 4886325"/>
                  <a:gd name="connsiteX12" fmla="*/ 3561398 w 4886325"/>
                  <a:gd name="connsiteY12" fmla="*/ 1905476 h 4886325"/>
                  <a:gd name="connsiteX13" fmla="*/ 4733925 w 4886325"/>
                  <a:gd name="connsiteY13" fmla="*/ 731044 h 4886325"/>
                  <a:gd name="connsiteX14" fmla="*/ 3268028 w 4886325"/>
                  <a:gd name="connsiteY14" fmla="*/ 1755934 h 4886325"/>
                  <a:gd name="connsiteX15" fmla="*/ 3146108 w 4886325"/>
                  <a:gd name="connsiteY15" fmla="*/ 1739741 h 4886325"/>
                  <a:gd name="connsiteX16" fmla="*/ 3129915 w 4886325"/>
                  <a:gd name="connsiteY16" fmla="*/ 1617821 h 4886325"/>
                  <a:gd name="connsiteX17" fmla="*/ 3364230 w 4886325"/>
                  <a:gd name="connsiteY17" fmla="*/ 1852136 h 4886325"/>
                  <a:gd name="connsiteX18" fmla="*/ 3320415 w 4886325"/>
                  <a:gd name="connsiteY18" fmla="*/ 1984534 h 4886325"/>
                  <a:gd name="connsiteX19" fmla="*/ 3260408 w 4886325"/>
                  <a:gd name="connsiteY19" fmla="*/ 1906429 h 4886325"/>
                  <a:gd name="connsiteX20" fmla="*/ 3268028 w 4886325"/>
                  <a:gd name="connsiteY20" fmla="*/ 1899761 h 4886325"/>
                  <a:gd name="connsiteX21" fmla="*/ 3268028 w 4886325"/>
                  <a:gd name="connsiteY21" fmla="*/ 1755934 h 4886325"/>
                  <a:gd name="connsiteX22" fmla="*/ 3038475 w 4886325"/>
                  <a:gd name="connsiteY22" fmla="*/ 1526381 h 4886325"/>
                  <a:gd name="connsiteX23" fmla="*/ 3128963 w 4886325"/>
                  <a:gd name="connsiteY23" fmla="*/ 1616869 h 4886325"/>
                  <a:gd name="connsiteX24" fmla="*/ 2985135 w 4886325"/>
                  <a:gd name="connsiteY24" fmla="*/ 1616869 h 4886325"/>
                  <a:gd name="connsiteX25" fmla="*/ 2977515 w 4886325"/>
                  <a:gd name="connsiteY25" fmla="*/ 1625441 h 4886325"/>
                  <a:gd name="connsiteX26" fmla="*/ 2905125 w 4886325"/>
                  <a:gd name="connsiteY26" fmla="*/ 1570196 h 4886325"/>
                  <a:gd name="connsiteX27" fmla="*/ 3038475 w 4886325"/>
                  <a:gd name="connsiteY27" fmla="*/ 1526381 h 4886325"/>
                  <a:gd name="connsiteX28" fmla="*/ 3462338 w 4886325"/>
                  <a:gd name="connsiteY28" fmla="*/ 3054191 h 4886325"/>
                  <a:gd name="connsiteX29" fmla="*/ 3343275 w 4886325"/>
                  <a:gd name="connsiteY29" fmla="*/ 3665696 h 4886325"/>
                  <a:gd name="connsiteX30" fmla="*/ 2986088 w 4886325"/>
                  <a:gd name="connsiteY30" fmla="*/ 4203859 h 4886325"/>
                  <a:gd name="connsiteX31" fmla="*/ 2447925 w 4886325"/>
                  <a:gd name="connsiteY31" fmla="*/ 4561047 h 4886325"/>
                  <a:gd name="connsiteX32" fmla="*/ 1835468 w 4886325"/>
                  <a:gd name="connsiteY32" fmla="*/ 4680109 h 4886325"/>
                  <a:gd name="connsiteX33" fmla="*/ 1223963 w 4886325"/>
                  <a:gd name="connsiteY33" fmla="*/ 4561047 h 4886325"/>
                  <a:gd name="connsiteX34" fmla="*/ 685800 w 4886325"/>
                  <a:gd name="connsiteY34" fmla="*/ 4203859 h 4886325"/>
                  <a:gd name="connsiteX35" fmla="*/ 328613 w 4886325"/>
                  <a:gd name="connsiteY35" fmla="*/ 3665696 h 4886325"/>
                  <a:gd name="connsiteX36" fmla="*/ 209550 w 4886325"/>
                  <a:gd name="connsiteY36" fmla="*/ 3054191 h 4886325"/>
                  <a:gd name="connsiteX37" fmla="*/ 328613 w 4886325"/>
                  <a:gd name="connsiteY37" fmla="*/ 2441734 h 4886325"/>
                  <a:gd name="connsiteX38" fmla="*/ 685800 w 4886325"/>
                  <a:gd name="connsiteY38" fmla="*/ 1904524 h 4886325"/>
                  <a:gd name="connsiteX39" fmla="*/ 1223963 w 4886325"/>
                  <a:gd name="connsiteY39" fmla="*/ 1547336 h 4886325"/>
                  <a:gd name="connsiteX40" fmla="*/ 1835468 w 4886325"/>
                  <a:gd name="connsiteY40" fmla="*/ 1428274 h 4886325"/>
                  <a:gd name="connsiteX41" fmla="*/ 2447925 w 4886325"/>
                  <a:gd name="connsiteY41" fmla="*/ 1547336 h 4886325"/>
                  <a:gd name="connsiteX42" fmla="*/ 2986088 w 4886325"/>
                  <a:gd name="connsiteY42" fmla="*/ 1904524 h 4886325"/>
                  <a:gd name="connsiteX43" fmla="*/ 3343275 w 4886325"/>
                  <a:gd name="connsiteY43" fmla="*/ 2441734 h 4886325"/>
                  <a:gd name="connsiteX44" fmla="*/ 3462338 w 4886325"/>
                  <a:gd name="connsiteY44" fmla="*/ 3054191 h 4886325"/>
                  <a:gd name="connsiteX45" fmla="*/ 3201353 w 4886325"/>
                  <a:gd name="connsiteY45" fmla="*/ 1401604 h 4886325"/>
                  <a:gd name="connsiteX46" fmla="*/ 4303395 w 4886325"/>
                  <a:gd name="connsiteY46" fmla="*/ 299561 h 4886325"/>
                  <a:gd name="connsiteX47" fmla="*/ 4447223 w 4886325"/>
                  <a:gd name="connsiteY47" fmla="*/ 210026 h 4886325"/>
                  <a:gd name="connsiteX48" fmla="*/ 4591050 w 4886325"/>
                  <a:gd name="connsiteY48" fmla="*/ 299561 h 4886325"/>
                  <a:gd name="connsiteX49" fmla="*/ 4680585 w 4886325"/>
                  <a:gd name="connsiteY49" fmla="*/ 443389 h 4886325"/>
                  <a:gd name="connsiteX50" fmla="*/ 4591050 w 4886325"/>
                  <a:gd name="connsiteY50" fmla="*/ 587216 h 4886325"/>
                  <a:gd name="connsiteX51" fmla="*/ 3489008 w 4886325"/>
                  <a:gd name="connsiteY51" fmla="*/ 1689259 h 4886325"/>
                  <a:gd name="connsiteX52" fmla="*/ 3201353 w 4886325"/>
                  <a:gd name="connsiteY52" fmla="*/ 1401604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886325" h="4886325">
                    <a:moveTo>
                      <a:pt x="4733925" y="731044"/>
                    </a:moveTo>
                    <a:cubicBezTo>
                      <a:pt x="4932045" y="532924"/>
                      <a:pt x="4932045" y="354806"/>
                      <a:pt x="4733925" y="155734"/>
                    </a:cubicBezTo>
                    <a:cubicBezTo>
                      <a:pt x="4634865" y="56674"/>
                      <a:pt x="4540568" y="7144"/>
                      <a:pt x="4447223" y="7144"/>
                    </a:cubicBezTo>
                    <a:cubicBezTo>
                      <a:pt x="4352925" y="7144"/>
                      <a:pt x="4258628" y="56674"/>
                      <a:pt x="4159568" y="155734"/>
                    </a:cubicBezTo>
                    <a:lnTo>
                      <a:pt x="2986088" y="1330166"/>
                    </a:lnTo>
                    <a:lnTo>
                      <a:pt x="2681288" y="1432084"/>
                    </a:lnTo>
                    <a:cubicBezTo>
                      <a:pt x="2417445" y="1294924"/>
                      <a:pt x="2126933" y="1225391"/>
                      <a:pt x="1836420" y="1225391"/>
                    </a:cubicBezTo>
                    <a:cubicBezTo>
                      <a:pt x="1367790" y="1225391"/>
                      <a:pt x="900113" y="1403509"/>
                      <a:pt x="542925" y="1761649"/>
                    </a:cubicBezTo>
                    <a:cubicBezTo>
                      <a:pt x="-171450" y="2476024"/>
                      <a:pt x="-171450" y="3634264"/>
                      <a:pt x="542925" y="4348639"/>
                    </a:cubicBezTo>
                    <a:cubicBezTo>
                      <a:pt x="900113" y="4705826"/>
                      <a:pt x="1368743" y="4884896"/>
                      <a:pt x="1836420" y="4884896"/>
                    </a:cubicBezTo>
                    <a:cubicBezTo>
                      <a:pt x="2304098" y="4884896"/>
                      <a:pt x="2772728" y="4705826"/>
                      <a:pt x="3129915" y="4348639"/>
                    </a:cubicBezTo>
                    <a:cubicBezTo>
                      <a:pt x="3709035" y="3769519"/>
                      <a:pt x="3818573" y="2899886"/>
                      <a:pt x="3459480" y="2210276"/>
                    </a:cubicBezTo>
                    <a:lnTo>
                      <a:pt x="3561398" y="1905476"/>
                    </a:lnTo>
                    <a:lnTo>
                      <a:pt x="4733925" y="731044"/>
                    </a:lnTo>
                    <a:close/>
                    <a:moveTo>
                      <a:pt x="3268028" y="1755934"/>
                    </a:moveTo>
                    <a:cubicBezTo>
                      <a:pt x="3234690" y="1722596"/>
                      <a:pt x="3185160" y="1717834"/>
                      <a:pt x="3146108" y="1739741"/>
                    </a:cubicBezTo>
                    <a:cubicBezTo>
                      <a:pt x="3168015" y="1700689"/>
                      <a:pt x="3163253" y="1651159"/>
                      <a:pt x="3129915" y="1617821"/>
                    </a:cubicBezTo>
                    <a:lnTo>
                      <a:pt x="3364230" y="1852136"/>
                    </a:lnTo>
                    <a:lnTo>
                      <a:pt x="3320415" y="1984534"/>
                    </a:lnTo>
                    <a:cubicBezTo>
                      <a:pt x="3301365" y="1957864"/>
                      <a:pt x="3281363" y="1932146"/>
                      <a:pt x="3260408" y="1906429"/>
                    </a:cubicBezTo>
                    <a:cubicBezTo>
                      <a:pt x="3263265" y="1904524"/>
                      <a:pt x="3266123" y="1901666"/>
                      <a:pt x="3268028" y="1899761"/>
                    </a:cubicBezTo>
                    <a:cubicBezTo>
                      <a:pt x="3308033" y="1859756"/>
                      <a:pt x="3308033" y="1794986"/>
                      <a:pt x="3268028" y="1755934"/>
                    </a:cubicBezTo>
                    <a:close/>
                    <a:moveTo>
                      <a:pt x="3038475" y="1526381"/>
                    </a:moveTo>
                    <a:lnTo>
                      <a:pt x="3128963" y="1616869"/>
                    </a:lnTo>
                    <a:cubicBezTo>
                      <a:pt x="3088958" y="1576864"/>
                      <a:pt x="3025140" y="1576864"/>
                      <a:pt x="2985135" y="1616869"/>
                    </a:cubicBezTo>
                    <a:cubicBezTo>
                      <a:pt x="2982278" y="1619726"/>
                      <a:pt x="2980373" y="1622584"/>
                      <a:pt x="2977515" y="1625441"/>
                    </a:cubicBezTo>
                    <a:cubicBezTo>
                      <a:pt x="2953703" y="1606391"/>
                      <a:pt x="2929890" y="1588294"/>
                      <a:pt x="2905125" y="1570196"/>
                    </a:cubicBezTo>
                    <a:lnTo>
                      <a:pt x="3038475" y="1526381"/>
                    </a:lnTo>
                    <a:close/>
                    <a:moveTo>
                      <a:pt x="3462338" y="3054191"/>
                    </a:moveTo>
                    <a:cubicBezTo>
                      <a:pt x="3462338" y="3265646"/>
                      <a:pt x="3422333" y="3471386"/>
                      <a:pt x="3343275" y="3665696"/>
                    </a:cubicBezTo>
                    <a:cubicBezTo>
                      <a:pt x="3261360" y="3867626"/>
                      <a:pt x="3141345" y="4048601"/>
                      <a:pt x="2986088" y="4203859"/>
                    </a:cubicBezTo>
                    <a:cubicBezTo>
                      <a:pt x="2830830" y="4359116"/>
                      <a:pt x="2649855" y="4479131"/>
                      <a:pt x="2447925" y="4561047"/>
                    </a:cubicBezTo>
                    <a:cubicBezTo>
                      <a:pt x="2252663" y="4640104"/>
                      <a:pt x="2046923" y="4680109"/>
                      <a:pt x="1835468" y="4680109"/>
                    </a:cubicBezTo>
                    <a:cubicBezTo>
                      <a:pt x="1624013" y="4680109"/>
                      <a:pt x="1418273" y="4640104"/>
                      <a:pt x="1223963" y="4561047"/>
                    </a:cubicBezTo>
                    <a:cubicBezTo>
                      <a:pt x="1022033" y="4479131"/>
                      <a:pt x="841058" y="4359116"/>
                      <a:pt x="685800" y="4203859"/>
                    </a:cubicBezTo>
                    <a:cubicBezTo>
                      <a:pt x="530543" y="4048601"/>
                      <a:pt x="410528" y="3867626"/>
                      <a:pt x="328613" y="3665696"/>
                    </a:cubicBezTo>
                    <a:cubicBezTo>
                      <a:pt x="249555" y="3470434"/>
                      <a:pt x="209550" y="3264694"/>
                      <a:pt x="209550" y="3054191"/>
                    </a:cubicBezTo>
                    <a:cubicBezTo>
                      <a:pt x="209550" y="2843689"/>
                      <a:pt x="249555" y="2636996"/>
                      <a:pt x="328613" y="2441734"/>
                    </a:cubicBezTo>
                    <a:cubicBezTo>
                      <a:pt x="410528" y="2239804"/>
                      <a:pt x="530543" y="2058829"/>
                      <a:pt x="685800" y="1904524"/>
                    </a:cubicBezTo>
                    <a:cubicBezTo>
                      <a:pt x="841058" y="1749266"/>
                      <a:pt x="1022033" y="1629251"/>
                      <a:pt x="1223963" y="1547336"/>
                    </a:cubicBezTo>
                    <a:cubicBezTo>
                      <a:pt x="1419225" y="1468279"/>
                      <a:pt x="1624965" y="1428274"/>
                      <a:pt x="1835468" y="1428274"/>
                    </a:cubicBezTo>
                    <a:cubicBezTo>
                      <a:pt x="2046923" y="1428274"/>
                      <a:pt x="2252663" y="1468279"/>
                      <a:pt x="2447925" y="1547336"/>
                    </a:cubicBezTo>
                    <a:cubicBezTo>
                      <a:pt x="2649855" y="1629251"/>
                      <a:pt x="2830830" y="1749266"/>
                      <a:pt x="2986088" y="1904524"/>
                    </a:cubicBezTo>
                    <a:cubicBezTo>
                      <a:pt x="3141345" y="2059781"/>
                      <a:pt x="3261360" y="2240756"/>
                      <a:pt x="3343275" y="2441734"/>
                    </a:cubicBezTo>
                    <a:cubicBezTo>
                      <a:pt x="3422333" y="2636996"/>
                      <a:pt x="3462338" y="2842736"/>
                      <a:pt x="3462338" y="3054191"/>
                    </a:cubicBezTo>
                    <a:close/>
                    <a:moveTo>
                      <a:pt x="3201353" y="1401604"/>
                    </a:moveTo>
                    <a:lnTo>
                      <a:pt x="4303395" y="299561"/>
                    </a:lnTo>
                    <a:cubicBezTo>
                      <a:pt x="4360545" y="242411"/>
                      <a:pt x="4411980" y="210026"/>
                      <a:pt x="4447223" y="210026"/>
                    </a:cubicBezTo>
                    <a:cubicBezTo>
                      <a:pt x="4482465" y="210026"/>
                      <a:pt x="4532948" y="241459"/>
                      <a:pt x="4591050" y="299561"/>
                    </a:cubicBezTo>
                    <a:cubicBezTo>
                      <a:pt x="4648200" y="356711"/>
                      <a:pt x="4680585" y="408146"/>
                      <a:pt x="4680585" y="443389"/>
                    </a:cubicBezTo>
                    <a:cubicBezTo>
                      <a:pt x="4680585" y="478631"/>
                      <a:pt x="4649153" y="529114"/>
                      <a:pt x="4591050" y="587216"/>
                    </a:cubicBezTo>
                    <a:lnTo>
                      <a:pt x="3489008" y="1689259"/>
                    </a:lnTo>
                    <a:lnTo>
                      <a:pt x="3201353" y="140160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92">
                <a:extLst>
                  <a:ext uri="{FF2B5EF4-FFF2-40B4-BE49-F238E27FC236}">
                    <a16:creationId xmlns:a16="http://schemas.microsoft.com/office/drawing/2014/main" id="{A1B96E77-4A5B-489C-B506-B96FCA471764}"/>
                  </a:ext>
                </a:extLst>
              </p:cNvPr>
              <p:cNvSpPr/>
              <p:nvPr/>
            </p:nvSpPr>
            <p:spPr>
              <a:xfrm>
                <a:off x="3854291" y="3929539"/>
                <a:ext cx="1533525" cy="1533525"/>
              </a:xfrm>
              <a:custGeom>
                <a:avLst/>
                <a:gdLst>
                  <a:gd name="connsiteX0" fmla="*/ 1430179 w 1533525"/>
                  <a:gd name="connsiteY0" fmla="*/ 7144 h 1533525"/>
                  <a:gd name="connsiteX1" fmla="*/ 1328261 w 1533525"/>
                  <a:gd name="connsiteY1" fmla="*/ 109061 h 1533525"/>
                  <a:gd name="connsiteX2" fmla="*/ 1328261 w 1533525"/>
                  <a:gd name="connsiteY2" fmla="*/ 109061 h 1533525"/>
                  <a:gd name="connsiteX3" fmla="*/ 971074 w 1533525"/>
                  <a:gd name="connsiteY3" fmla="*/ 971074 h 1533525"/>
                  <a:gd name="connsiteX4" fmla="*/ 109061 w 1533525"/>
                  <a:gd name="connsiteY4" fmla="*/ 1328261 h 1533525"/>
                  <a:gd name="connsiteX5" fmla="*/ 109061 w 1533525"/>
                  <a:gd name="connsiteY5" fmla="*/ 1329214 h 1533525"/>
                  <a:gd name="connsiteX6" fmla="*/ 7144 w 1533525"/>
                  <a:gd name="connsiteY6" fmla="*/ 1431131 h 1533525"/>
                  <a:gd name="connsiteX7" fmla="*/ 109061 w 1533525"/>
                  <a:gd name="connsiteY7" fmla="*/ 1533049 h 1533525"/>
                  <a:gd name="connsiteX8" fmla="*/ 123349 w 1533525"/>
                  <a:gd name="connsiteY8" fmla="*/ 1532096 h 1533525"/>
                  <a:gd name="connsiteX9" fmla="*/ 1114901 w 1533525"/>
                  <a:gd name="connsiteY9" fmla="*/ 1115854 h 1533525"/>
                  <a:gd name="connsiteX10" fmla="*/ 1531144 w 1533525"/>
                  <a:gd name="connsiteY10" fmla="*/ 110014 h 1533525"/>
                  <a:gd name="connsiteX11" fmla="*/ 1531144 w 1533525"/>
                  <a:gd name="connsiteY11" fmla="*/ 110014 h 1533525"/>
                  <a:gd name="connsiteX12" fmla="*/ 1531144 w 1533525"/>
                  <a:gd name="connsiteY12" fmla="*/ 110014 h 1533525"/>
                  <a:gd name="connsiteX13" fmla="*/ 1430179 w 1533525"/>
                  <a:gd name="connsiteY13" fmla="*/ 7144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3525" h="1533525">
                    <a:moveTo>
                      <a:pt x="1430179" y="7144"/>
                    </a:moveTo>
                    <a:cubicBezTo>
                      <a:pt x="1373981" y="7144"/>
                      <a:pt x="1328261" y="52864"/>
                      <a:pt x="1328261" y="109061"/>
                    </a:cubicBezTo>
                    <a:lnTo>
                      <a:pt x="1328261" y="109061"/>
                    </a:lnTo>
                    <a:cubicBezTo>
                      <a:pt x="1328261" y="434816"/>
                      <a:pt x="1201579" y="741521"/>
                      <a:pt x="971074" y="971074"/>
                    </a:cubicBezTo>
                    <a:cubicBezTo>
                      <a:pt x="740569" y="1201579"/>
                      <a:pt x="434816" y="1328261"/>
                      <a:pt x="109061" y="1328261"/>
                    </a:cubicBezTo>
                    <a:lnTo>
                      <a:pt x="109061" y="1329214"/>
                    </a:lnTo>
                    <a:cubicBezTo>
                      <a:pt x="52864" y="1329214"/>
                      <a:pt x="7144" y="1374934"/>
                      <a:pt x="7144" y="1431131"/>
                    </a:cubicBezTo>
                    <a:cubicBezTo>
                      <a:pt x="7144" y="1487329"/>
                      <a:pt x="52864" y="1533049"/>
                      <a:pt x="109061" y="1533049"/>
                    </a:cubicBezTo>
                    <a:cubicBezTo>
                      <a:pt x="113824" y="1533049"/>
                      <a:pt x="118586" y="1533049"/>
                      <a:pt x="123349" y="1532096"/>
                    </a:cubicBezTo>
                    <a:cubicBezTo>
                      <a:pt x="482441" y="1528286"/>
                      <a:pt x="841534" y="1389221"/>
                      <a:pt x="1114901" y="1115854"/>
                    </a:cubicBezTo>
                    <a:cubicBezTo>
                      <a:pt x="1393031" y="837724"/>
                      <a:pt x="1531144" y="473869"/>
                      <a:pt x="1531144" y="110014"/>
                    </a:cubicBezTo>
                    <a:lnTo>
                      <a:pt x="1531144" y="110014"/>
                    </a:lnTo>
                    <a:lnTo>
                      <a:pt x="1531144" y="110014"/>
                    </a:lnTo>
                    <a:cubicBezTo>
                      <a:pt x="1531144" y="51911"/>
                      <a:pt x="1486376" y="7144"/>
                      <a:pt x="1430179" y="7144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93">
                <a:extLst>
                  <a:ext uri="{FF2B5EF4-FFF2-40B4-BE49-F238E27FC236}">
                    <a16:creationId xmlns:a16="http://schemas.microsoft.com/office/drawing/2014/main" id="{77D4E29A-FD9B-446E-B339-3AE99A6A9D59}"/>
                  </a:ext>
                </a:extLst>
              </p:cNvPr>
              <p:cNvSpPr/>
              <p:nvPr/>
            </p:nvSpPr>
            <p:spPr>
              <a:xfrm>
                <a:off x="2533174" y="2606516"/>
                <a:ext cx="1533525" cy="1533525"/>
              </a:xfrm>
              <a:custGeom>
                <a:avLst/>
                <a:gdLst>
                  <a:gd name="connsiteX0" fmla="*/ 1430179 w 1533525"/>
                  <a:gd name="connsiteY0" fmla="*/ 211931 h 1533525"/>
                  <a:gd name="connsiteX1" fmla="*/ 1430179 w 1533525"/>
                  <a:gd name="connsiteY1" fmla="*/ 211931 h 1533525"/>
                  <a:gd name="connsiteX2" fmla="*/ 1532096 w 1533525"/>
                  <a:gd name="connsiteY2" fmla="*/ 109061 h 1533525"/>
                  <a:gd name="connsiteX3" fmla="*/ 1430179 w 1533525"/>
                  <a:gd name="connsiteY3" fmla="*/ 7144 h 1533525"/>
                  <a:gd name="connsiteX4" fmla="*/ 1415891 w 1533525"/>
                  <a:gd name="connsiteY4" fmla="*/ 8096 h 1533525"/>
                  <a:gd name="connsiteX5" fmla="*/ 424339 w 1533525"/>
                  <a:gd name="connsiteY5" fmla="*/ 424339 h 1533525"/>
                  <a:gd name="connsiteX6" fmla="*/ 7144 w 1533525"/>
                  <a:gd name="connsiteY6" fmla="*/ 1430179 h 1533525"/>
                  <a:gd name="connsiteX7" fmla="*/ 7144 w 1533525"/>
                  <a:gd name="connsiteY7" fmla="*/ 1430179 h 1533525"/>
                  <a:gd name="connsiteX8" fmla="*/ 109061 w 1533525"/>
                  <a:gd name="connsiteY8" fmla="*/ 1532096 h 1533525"/>
                  <a:gd name="connsiteX9" fmla="*/ 210979 w 1533525"/>
                  <a:gd name="connsiteY9" fmla="*/ 1430179 h 1533525"/>
                  <a:gd name="connsiteX10" fmla="*/ 210979 w 1533525"/>
                  <a:gd name="connsiteY10" fmla="*/ 1430179 h 1533525"/>
                  <a:gd name="connsiteX11" fmla="*/ 568166 w 1533525"/>
                  <a:gd name="connsiteY11" fmla="*/ 568166 h 1533525"/>
                  <a:gd name="connsiteX12" fmla="*/ 1430179 w 1533525"/>
                  <a:gd name="connsiteY12" fmla="*/ 211931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3525" h="1533525">
                    <a:moveTo>
                      <a:pt x="1430179" y="211931"/>
                    </a:moveTo>
                    <a:lnTo>
                      <a:pt x="1430179" y="211931"/>
                    </a:lnTo>
                    <a:cubicBezTo>
                      <a:pt x="1486376" y="210979"/>
                      <a:pt x="1532096" y="165259"/>
                      <a:pt x="1532096" y="109061"/>
                    </a:cubicBezTo>
                    <a:cubicBezTo>
                      <a:pt x="1532096" y="52864"/>
                      <a:pt x="1486376" y="7144"/>
                      <a:pt x="1430179" y="7144"/>
                    </a:cubicBezTo>
                    <a:cubicBezTo>
                      <a:pt x="1425416" y="7144"/>
                      <a:pt x="1420654" y="7144"/>
                      <a:pt x="1415891" y="8096"/>
                    </a:cubicBezTo>
                    <a:cubicBezTo>
                      <a:pt x="1056799" y="11906"/>
                      <a:pt x="697706" y="150019"/>
                      <a:pt x="424339" y="424339"/>
                    </a:cubicBezTo>
                    <a:cubicBezTo>
                      <a:pt x="146209" y="702469"/>
                      <a:pt x="7144" y="1066324"/>
                      <a:pt x="7144" y="1430179"/>
                    </a:cubicBezTo>
                    <a:lnTo>
                      <a:pt x="7144" y="1430179"/>
                    </a:lnTo>
                    <a:cubicBezTo>
                      <a:pt x="7144" y="1486376"/>
                      <a:pt x="52864" y="1532096"/>
                      <a:pt x="109061" y="1532096"/>
                    </a:cubicBezTo>
                    <a:cubicBezTo>
                      <a:pt x="165259" y="1532096"/>
                      <a:pt x="210979" y="1486376"/>
                      <a:pt x="210979" y="1430179"/>
                    </a:cubicBezTo>
                    <a:lnTo>
                      <a:pt x="210979" y="1430179"/>
                    </a:lnTo>
                    <a:cubicBezTo>
                      <a:pt x="210979" y="1104424"/>
                      <a:pt x="337661" y="797719"/>
                      <a:pt x="568166" y="568166"/>
                    </a:cubicBezTo>
                    <a:cubicBezTo>
                      <a:pt x="797719" y="338614"/>
                      <a:pt x="1104424" y="211931"/>
                      <a:pt x="1430179" y="21193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50" name="그룹 149">
              <a:extLst>
                <a:ext uri="{FF2B5EF4-FFF2-40B4-BE49-F238E27FC236}">
                  <a16:creationId xmlns:a16="http://schemas.microsoft.com/office/drawing/2014/main" id="{CC86BE76-DCA7-4E1D-AB9C-1B585A769941}"/>
                </a:ext>
              </a:extLst>
            </p:cNvPr>
            <p:cNvGrpSpPr/>
            <p:nvPr/>
          </p:nvGrpSpPr>
          <p:grpSpPr>
            <a:xfrm>
              <a:off x="2061780" y="2893830"/>
              <a:ext cx="477886" cy="358104"/>
              <a:chOff x="2059864" y="2918987"/>
              <a:chExt cx="420699" cy="315253"/>
            </a:xfrm>
            <a:grpFill/>
          </p:grpSpPr>
          <p:sp>
            <p:nvSpPr>
              <p:cNvPr id="151" name="그래픽 25">
                <a:extLst>
                  <a:ext uri="{FF2B5EF4-FFF2-40B4-BE49-F238E27FC236}">
                    <a16:creationId xmlns:a16="http://schemas.microsoft.com/office/drawing/2014/main" id="{DD854F0F-B18D-4A72-9F16-662E45DBC5D3}"/>
                  </a:ext>
                </a:extLst>
              </p:cNvPr>
              <p:cNvSpPr/>
              <p:nvPr/>
            </p:nvSpPr>
            <p:spPr>
              <a:xfrm rot="18900000">
                <a:off x="2059864" y="2943107"/>
                <a:ext cx="173691" cy="183907"/>
              </a:xfrm>
              <a:custGeom>
                <a:avLst/>
                <a:gdLst>
                  <a:gd name="connsiteX0" fmla="*/ 804018 w 809625"/>
                  <a:gd name="connsiteY0" fmla="*/ 350316 h 857250"/>
                  <a:gd name="connsiteX1" fmla="*/ 417303 w 809625"/>
                  <a:gd name="connsiteY1" fmla="*/ 7416 h 857250"/>
                  <a:gd name="connsiteX2" fmla="*/ 10585 w 809625"/>
                  <a:gd name="connsiteY2" fmla="*/ 335076 h 857250"/>
                  <a:gd name="connsiteX3" fmla="*/ 39160 w 809625"/>
                  <a:gd name="connsiteY3" fmla="*/ 436993 h 857250"/>
                  <a:gd name="connsiteX4" fmla="*/ 107740 w 809625"/>
                  <a:gd name="connsiteY4" fmla="*/ 468426 h 857250"/>
                  <a:gd name="connsiteX5" fmla="*/ 233470 w 809625"/>
                  <a:gd name="connsiteY5" fmla="*/ 480808 h 857250"/>
                  <a:gd name="connsiteX6" fmla="*/ 246805 w 809625"/>
                  <a:gd name="connsiteY6" fmla="*/ 480808 h 857250"/>
                  <a:gd name="connsiteX7" fmla="*/ 216325 w 809625"/>
                  <a:gd name="connsiteY7" fmla="*/ 695121 h 857250"/>
                  <a:gd name="connsiteX8" fmla="*/ 250615 w 809625"/>
                  <a:gd name="connsiteY8" fmla="*/ 809421 h 857250"/>
                  <a:gd name="connsiteX9" fmla="*/ 359200 w 809625"/>
                  <a:gd name="connsiteY9" fmla="*/ 858951 h 857250"/>
                  <a:gd name="connsiteX10" fmla="*/ 452545 w 809625"/>
                  <a:gd name="connsiteY10" fmla="*/ 858951 h 857250"/>
                  <a:gd name="connsiteX11" fmla="*/ 562083 w 809625"/>
                  <a:gd name="connsiteY11" fmla="*/ 808468 h 857250"/>
                  <a:gd name="connsiteX12" fmla="*/ 595420 w 809625"/>
                  <a:gd name="connsiteY12" fmla="*/ 693216 h 857250"/>
                  <a:gd name="connsiteX13" fmla="*/ 564940 w 809625"/>
                  <a:gd name="connsiteY13" fmla="*/ 489381 h 857250"/>
                  <a:gd name="connsiteX14" fmla="*/ 580180 w 809625"/>
                  <a:gd name="connsiteY14" fmla="*/ 490333 h 857250"/>
                  <a:gd name="connsiteX15" fmla="*/ 705910 w 809625"/>
                  <a:gd name="connsiteY15" fmla="*/ 477951 h 857250"/>
                  <a:gd name="connsiteX16" fmla="*/ 770680 w 809625"/>
                  <a:gd name="connsiteY16" fmla="*/ 449376 h 857250"/>
                  <a:gd name="connsiteX17" fmla="*/ 804018 w 809625"/>
                  <a:gd name="connsiteY17" fmla="*/ 350316 h 857250"/>
                  <a:gd name="connsiteX18" fmla="*/ 526840 w 809625"/>
                  <a:gd name="connsiteY18" fmla="*/ 778941 h 857250"/>
                  <a:gd name="connsiteX19" fmla="*/ 453498 w 809625"/>
                  <a:gd name="connsiteY19" fmla="*/ 812278 h 857250"/>
                  <a:gd name="connsiteX20" fmla="*/ 359200 w 809625"/>
                  <a:gd name="connsiteY20" fmla="*/ 812278 h 857250"/>
                  <a:gd name="connsiteX21" fmla="*/ 285858 w 809625"/>
                  <a:gd name="connsiteY21" fmla="*/ 778941 h 857250"/>
                  <a:gd name="connsiteX22" fmla="*/ 262998 w 809625"/>
                  <a:gd name="connsiteY22" fmla="*/ 701788 h 857250"/>
                  <a:gd name="connsiteX23" fmla="*/ 299193 w 809625"/>
                  <a:gd name="connsiteY23" fmla="*/ 437946 h 857250"/>
                  <a:gd name="connsiteX24" fmla="*/ 380155 w 809625"/>
                  <a:gd name="connsiteY24" fmla="*/ 434136 h 857250"/>
                  <a:gd name="connsiteX25" fmla="*/ 511600 w 809625"/>
                  <a:gd name="connsiteY25" fmla="*/ 442708 h 857250"/>
                  <a:gd name="connsiteX26" fmla="*/ 549700 w 809625"/>
                  <a:gd name="connsiteY26" fmla="*/ 700836 h 857250"/>
                  <a:gd name="connsiteX27" fmla="*/ 526840 w 809625"/>
                  <a:gd name="connsiteY27" fmla="*/ 778941 h 857250"/>
                  <a:gd name="connsiteX28" fmla="*/ 739248 w 809625"/>
                  <a:gd name="connsiteY28" fmla="*/ 415086 h 857250"/>
                  <a:gd name="connsiteX29" fmla="*/ 683050 w 809625"/>
                  <a:gd name="connsiteY29" fmla="*/ 429373 h 857250"/>
                  <a:gd name="connsiteX30" fmla="*/ 129648 w 809625"/>
                  <a:gd name="connsiteY30" fmla="*/ 419848 h 857250"/>
                  <a:gd name="connsiteX31" fmla="*/ 70593 w 809625"/>
                  <a:gd name="connsiteY31" fmla="*/ 404608 h 857250"/>
                  <a:gd name="connsiteX32" fmla="*/ 54400 w 809625"/>
                  <a:gd name="connsiteY32" fmla="*/ 347458 h 857250"/>
                  <a:gd name="connsiteX33" fmla="*/ 416350 w 809625"/>
                  <a:gd name="connsiteY33" fmla="*/ 55041 h 857250"/>
                  <a:gd name="connsiteX34" fmla="*/ 758298 w 809625"/>
                  <a:gd name="connsiteY34" fmla="*/ 359841 h 857250"/>
                  <a:gd name="connsiteX35" fmla="*/ 739248 w 809625"/>
                  <a:gd name="connsiteY35" fmla="*/ 415086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9625" h="857250">
                    <a:moveTo>
                      <a:pt x="804018" y="350316"/>
                    </a:moveTo>
                    <a:cubicBezTo>
                      <a:pt x="780205" y="226491"/>
                      <a:pt x="699243" y="17893"/>
                      <a:pt x="417303" y="7416"/>
                    </a:cubicBezTo>
                    <a:cubicBezTo>
                      <a:pt x="211563" y="748"/>
                      <a:pt x="66783" y="116953"/>
                      <a:pt x="10585" y="335076"/>
                    </a:cubicBezTo>
                    <a:cubicBezTo>
                      <a:pt x="1060" y="372223"/>
                      <a:pt x="11538" y="410323"/>
                      <a:pt x="39160" y="436993"/>
                    </a:cubicBezTo>
                    <a:cubicBezTo>
                      <a:pt x="58210" y="456043"/>
                      <a:pt x="82023" y="466521"/>
                      <a:pt x="107740" y="468426"/>
                    </a:cubicBezTo>
                    <a:cubicBezTo>
                      <a:pt x="122980" y="470331"/>
                      <a:pt x="192513" y="480808"/>
                      <a:pt x="233470" y="480808"/>
                    </a:cubicBezTo>
                    <a:cubicBezTo>
                      <a:pt x="238233" y="480808"/>
                      <a:pt x="242995" y="480808"/>
                      <a:pt x="246805" y="480808"/>
                    </a:cubicBezTo>
                    <a:lnTo>
                      <a:pt x="216325" y="695121"/>
                    </a:lnTo>
                    <a:cubicBezTo>
                      <a:pt x="210610" y="736078"/>
                      <a:pt x="222993" y="777988"/>
                      <a:pt x="250615" y="809421"/>
                    </a:cubicBezTo>
                    <a:cubicBezTo>
                      <a:pt x="278238" y="840853"/>
                      <a:pt x="318243" y="858951"/>
                      <a:pt x="359200" y="858951"/>
                    </a:cubicBezTo>
                    <a:lnTo>
                      <a:pt x="452545" y="858951"/>
                    </a:lnTo>
                    <a:cubicBezTo>
                      <a:pt x="494455" y="858951"/>
                      <a:pt x="534460" y="840853"/>
                      <a:pt x="562083" y="808468"/>
                    </a:cubicBezTo>
                    <a:cubicBezTo>
                      <a:pt x="589705" y="777036"/>
                      <a:pt x="602088" y="734173"/>
                      <a:pt x="595420" y="693216"/>
                    </a:cubicBezTo>
                    <a:lnTo>
                      <a:pt x="564940" y="489381"/>
                    </a:lnTo>
                    <a:cubicBezTo>
                      <a:pt x="568750" y="489381"/>
                      <a:pt x="574465" y="490333"/>
                      <a:pt x="580180" y="490333"/>
                    </a:cubicBezTo>
                    <a:cubicBezTo>
                      <a:pt x="621138" y="490333"/>
                      <a:pt x="689718" y="480808"/>
                      <a:pt x="705910" y="477951"/>
                    </a:cubicBezTo>
                    <a:cubicBezTo>
                      <a:pt x="729723" y="476046"/>
                      <a:pt x="752583" y="466521"/>
                      <a:pt x="770680" y="449376"/>
                    </a:cubicBezTo>
                    <a:cubicBezTo>
                      <a:pt x="799255" y="424611"/>
                      <a:pt x="811638" y="387463"/>
                      <a:pt x="804018" y="350316"/>
                    </a:cubicBezTo>
                    <a:close/>
                    <a:moveTo>
                      <a:pt x="526840" y="778941"/>
                    </a:moveTo>
                    <a:cubicBezTo>
                      <a:pt x="508743" y="800848"/>
                      <a:pt x="481120" y="812278"/>
                      <a:pt x="453498" y="812278"/>
                    </a:cubicBezTo>
                    <a:lnTo>
                      <a:pt x="359200" y="812278"/>
                    </a:lnTo>
                    <a:cubicBezTo>
                      <a:pt x="330625" y="812278"/>
                      <a:pt x="303955" y="799896"/>
                      <a:pt x="285858" y="778941"/>
                    </a:cubicBezTo>
                    <a:cubicBezTo>
                      <a:pt x="267760" y="757986"/>
                      <a:pt x="259188" y="729411"/>
                      <a:pt x="262998" y="701788"/>
                    </a:cubicBezTo>
                    <a:lnTo>
                      <a:pt x="299193" y="437946"/>
                    </a:lnTo>
                    <a:cubicBezTo>
                      <a:pt x="324910" y="436041"/>
                      <a:pt x="351580" y="434136"/>
                      <a:pt x="380155" y="434136"/>
                    </a:cubicBezTo>
                    <a:cubicBezTo>
                      <a:pt x="421113" y="434136"/>
                      <a:pt x="464928" y="436993"/>
                      <a:pt x="511600" y="442708"/>
                    </a:cubicBezTo>
                    <a:lnTo>
                      <a:pt x="549700" y="700836"/>
                    </a:lnTo>
                    <a:cubicBezTo>
                      <a:pt x="553510" y="728458"/>
                      <a:pt x="545890" y="757033"/>
                      <a:pt x="526840" y="778941"/>
                    </a:cubicBezTo>
                    <a:close/>
                    <a:moveTo>
                      <a:pt x="739248" y="415086"/>
                    </a:moveTo>
                    <a:cubicBezTo>
                      <a:pt x="724008" y="429373"/>
                      <a:pt x="703053" y="434136"/>
                      <a:pt x="683050" y="429373"/>
                    </a:cubicBezTo>
                    <a:cubicBezTo>
                      <a:pt x="441115" y="363651"/>
                      <a:pt x="248710" y="387463"/>
                      <a:pt x="129648" y="419848"/>
                    </a:cubicBezTo>
                    <a:cubicBezTo>
                      <a:pt x="108693" y="425563"/>
                      <a:pt x="86785" y="419848"/>
                      <a:pt x="70593" y="404608"/>
                    </a:cubicBezTo>
                    <a:cubicBezTo>
                      <a:pt x="55353" y="389368"/>
                      <a:pt x="49638" y="368413"/>
                      <a:pt x="54400" y="347458"/>
                    </a:cubicBezTo>
                    <a:cubicBezTo>
                      <a:pt x="91548" y="209346"/>
                      <a:pt x="182988" y="46468"/>
                      <a:pt x="416350" y="55041"/>
                    </a:cubicBezTo>
                    <a:cubicBezTo>
                      <a:pt x="652570" y="63613"/>
                      <a:pt x="732580" y="225538"/>
                      <a:pt x="758298" y="359841"/>
                    </a:cubicBezTo>
                    <a:cubicBezTo>
                      <a:pt x="762108" y="379843"/>
                      <a:pt x="755440" y="400798"/>
                      <a:pt x="739248" y="4150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52" name="그래픽 9">
                <a:extLst>
                  <a:ext uri="{FF2B5EF4-FFF2-40B4-BE49-F238E27FC236}">
                    <a16:creationId xmlns:a16="http://schemas.microsoft.com/office/drawing/2014/main" id="{BEA02E8F-27A9-4EC9-9598-301448A09941}"/>
                  </a:ext>
                </a:extLst>
              </p:cNvPr>
              <p:cNvSpPr/>
              <p:nvPr/>
            </p:nvSpPr>
            <p:spPr>
              <a:xfrm rot="2700000">
                <a:off x="2301142" y="2863221"/>
                <a:ext cx="123656" cy="235187"/>
              </a:xfrm>
              <a:custGeom>
                <a:avLst/>
                <a:gdLst>
                  <a:gd name="connsiteX0" fmla="*/ 290989 w 485775"/>
                  <a:gd name="connsiteY0" fmla="*/ 188119 h 923925"/>
                  <a:gd name="connsiteX1" fmla="*/ 375761 w 485775"/>
                  <a:gd name="connsiteY1" fmla="*/ 104299 h 923925"/>
                  <a:gd name="connsiteX2" fmla="*/ 376714 w 485775"/>
                  <a:gd name="connsiteY2" fmla="*/ 73819 h 923925"/>
                  <a:gd name="connsiteX3" fmla="*/ 346234 w 485775"/>
                  <a:gd name="connsiteY3" fmla="*/ 72866 h 923925"/>
                  <a:gd name="connsiteX4" fmla="*/ 346234 w 485775"/>
                  <a:gd name="connsiteY4" fmla="*/ 72866 h 923925"/>
                  <a:gd name="connsiteX5" fmla="*/ 264319 w 485775"/>
                  <a:gd name="connsiteY5" fmla="*/ 153829 h 923925"/>
                  <a:gd name="connsiteX6" fmla="*/ 264319 w 485775"/>
                  <a:gd name="connsiteY6" fmla="*/ 29051 h 923925"/>
                  <a:gd name="connsiteX7" fmla="*/ 242411 w 485775"/>
                  <a:gd name="connsiteY7" fmla="*/ 7144 h 923925"/>
                  <a:gd name="connsiteX8" fmla="*/ 220504 w 485775"/>
                  <a:gd name="connsiteY8" fmla="*/ 29051 h 923925"/>
                  <a:gd name="connsiteX9" fmla="*/ 220504 w 485775"/>
                  <a:gd name="connsiteY9" fmla="*/ 69056 h 923925"/>
                  <a:gd name="connsiteX10" fmla="*/ 165259 w 485775"/>
                  <a:gd name="connsiteY10" fmla="*/ 13811 h 923925"/>
                  <a:gd name="connsiteX11" fmla="*/ 134779 w 485775"/>
                  <a:gd name="connsiteY11" fmla="*/ 13811 h 923925"/>
                  <a:gd name="connsiteX12" fmla="*/ 134779 w 485775"/>
                  <a:gd name="connsiteY12" fmla="*/ 44291 h 923925"/>
                  <a:gd name="connsiteX13" fmla="*/ 134779 w 485775"/>
                  <a:gd name="connsiteY13" fmla="*/ 44291 h 923925"/>
                  <a:gd name="connsiteX14" fmla="*/ 220504 w 485775"/>
                  <a:gd name="connsiteY14" fmla="*/ 129064 h 923925"/>
                  <a:gd name="connsiteX15" fmla="*/ 220504 w 485775"/>
                  <a:gd name="connsiteY15" fmla="*/ 185261 h 923925"/>
                  <a:gd name="connsiteX16" fmla="*/ 7144 w 485775"/>
                  <a:gd name="connsiteY16" fmla="*/ 355759 h 923925"/>
                  <a:gd name="connsiteX17" fmla="*/ 10001 w 485775"/>
                  <a:gd name="connsiteY17" fmla="*/ 393859 h 923925"/>
                  <a:gd name="connsiteX18" fmla="*/ 10001 w 485775"/>
                  <a:gd name="connsiteY18" fmla="*/ 393859 h 923925"/>
                  <a:gd name="connsiteX19" fmla="*/ 70961 w 485775"/>
                  <a:gd name="connsiteY19" fmla="*/ 664369 h 923925"/>
                  <a:gd name="connsiteX20" fmla="*/ 242411 w 485775"/>
                  <a:gd name="connsiteY20" fmla="*/ 921544 h 923925"/>
                  <a:gd name="connsiteX21" fmla="*/ 414814 w 485775"/>
                  <a:gd name="connsiteY21" fmla="*/ 665321 h 923925"/>
                  <a:gd name="connsiteX22" fmla="*/ 478631 w 485775"/>
                  <a:gd name="connsiteY22" fmla="*/ 355759 h 923925"/>
                  <a:gd name="connsiteX23" fmla="*/ 290989 w 485775"/>
                  <a:gd name="connsiteY23" fmla="*/ 188119 h 923925"/>
                  <a:gd name="connsiteX24" fmla="*/ 242411 w 485775"/>
                  <a:gd name="connsiteY24" fmla="*/ 878681 h 923925"/>
                  <a:gd name="connsiteX25" fmla="*/ 130969 w 485775"/>
                  <a:gd name="connsiteY25" fmla="*/ 711994 h 923925"/>
                  <a:gd name="connsiteX26" fmla="*/ 214789 w 485775"/>
                  <a:gd name="connsiteY26" fmla="*/ 711994 h 923925"/>
                  <a:gd name="connsiteX27" fmla="*/ 236696 w 485775"/>
                  <a:gd name="connsiteY27" fmla="*/ 690086 h 923925"/>
                  <a:gd name="connsiteX28" fmla="*/ 214789 w 485775"/>
                  <a:gd name="connsiteY28" fmla="*/ 668179 h 923925"/>
                  <a:gd name="connsiteX29" fmla="*/ 116681 w 485775"/>
                  <a:gd name="connsiteY29" fmla="*/ 668179 h 923925"/>
                  <a:gd name="connsiteX30" fmla="*/ 111919 w 485775"/>
                  <a:gd name="connsiteY30" fmla="*/ 651986 h 923925"/>
                  <a:gd name="connsiteX31" fmla="*/ 55721 w 485775"/>
                  <a:gd name="connsiteY31" fmla="*/ 411956 h 923925"/>
                  <a:gd name="connsiteX32" fmla="*/ 208121 w 485775"/>
                  <a:gd name="connsiteY32" fmla="*/ 411956 h 923925"/>
                  <a:gd name="connsiteX33" fmla="*/ 230029 w 485775"/>
                  <a:gd name="connsiteY33" fmla="*/ 390049 h 923925"/>
                  <a:gd name="connsiteX34" fmla="*/ 208121 w 485775"/>
                  <a:gd name="connsiteY34" fmla="*/ 368141 h 923925"/>
                  <a:gd name="connsiteX35" fmla="*/ 50959 w 485775"/>
                  <a:gd name="connsiteY35" fmla="*/ 368141 h 923925"/>
                  <a:gd name="connsiteX36" fmla="*/ 50006 w 485775"/>
                  <a:gd name="connsiteY36" fmla="*/ 354806 h 923925"/>
                  <a:gd name="connsiteX37" fmla="*/ 243364 w 485775"/>
                  <a:gd name="connsiteY37" fmla="*/ 226219 h 923925"/>
                  <a:gd name="connsiteX38" fmla="*/ 435769 w 485775"/>
                  <a:gd name="connsiteY38" fmla="*/ 355759 h 923925"/>
                  <a:gd name="connsiteX39" fmla="*/ 402431 w 485775"/>
                  <a:gd name="connsiteY39" fmla="*/ 547211 h 923925"/>
                  <a:gd name="connsiteX40" fmla="*/ 292894 w 485775"/>
                  <a:gd name="connsiteY40" fmla="*/ 547211 h 923925"/>
                  <a:gd name="connsiteX41" fmla="*/ 270986 w 485775"/>
                  <a:gd name="connsiteY41" fmla="*/ 569119 h 923925"/>
                  <a:gd name="connsiteX42" fmla="*/ 292894 w 485775"/>
                  <a:gd name="connsiteY42" fmla="*/ 591026 h 923925"/>
                  <a:gd name="connsiteX43" fmla="*/ 391954 w 485775"/>
                  <a:gd name="connsiteY43" fmla="*/ 591026 h 923925"/>
                  <a:gd name="connsiteX44" fmla="*/ 373856 w 485775"/>
                  <a:gd name="connsiteY44" fmla="*/ 653891 h 923925"/>
                  <a:gd name="connsiteX45" fmla="*/ 242411 w 485775"/>
                  <a:gd name="connsiteY45" fmla="*/ 878681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85775" h="923925">
                    <a:moveTo>
                      <a:pt x="290989" y="188119"/>
                    </a:moveTo>
                    <a:lnTo>
                      <a:pt x="375761" y="104299"/>
                    </a:lnTo>
                    <a:cubicBezTo>
                      <a:pt x="384334" y="95726"/>
                      <a:pt x="384334" y="82391"/>
                      <a:pt x="376714" y="73819"/>
                    </a:cubicBezTo>
                    <a:cubicBezTo>
                      <a:pt x="368141" y="65246"/>
                      <a:pt x="354806" y="65246"/>
                      <a:pt x="346234" y="72866"/>
                    </a:cubicBezTo>
                    <a:cubicBezTo>
                      <a:pt x="346234" y="72866"/>
                      <a:pt x="346234" y="72866"/>
                      <a:pt x="346234" y="72866"/>
                    </a:cubicBezTo>
                    <a:lnTo>
                      <a:pt x="264319" y="153829"/>
                    </a:lnTo>
                    <a:lnTo>
                      <a:pt x="264319" y="29051"/>
                    </a:lnTo>
                    <a:cubicBezTo>
                      <a:pt x="264319" y="16669"/>
                      <a:pt x="254794" y="7144"/>
                      <a:pt x="242411" y="7144"/>
                    </a:cubicBezTo>
                    <a:cubicBezTo>
                      <a:pt x="230029" y="7144"/>
                      <a:pt x="220504" y="16669"/>
                      <a:pt x="220504" y="29051"/>
                    </a:cubicBezTo>
                    <a:lnTo>
                      <a:pt x="220504" y="69056"/>
                    </a:lnTo>
                    <a:lnTo>
                      <a:pt x="165259" y="13811"/>
                    </a:lnTo>
                    <a:cubicBezTo>
                      <a:pt x="156686" y="5239"/>
                      <a:pt x="143351" y="5239"/>
                      <a:pt x="134779" y="13811"/>
                    </a:cubicBezTo>
                    <a:cubicBezTo>
                      <a:pt x="126206" y="22384"/>
                      <a:pt x="126206" y="35719"/>
                      <a:pt x="134779" y="44291"/>
                    </a:cubicBezTo>
                    <a:cubicBezTo>
                      <a:pt x="134779" y="44291"/>
                      <a:pt x="134779" y="44291"/>
                      <a:pt x="134779" y="44291"/>
                    </a:cubicBezTo>
                    <a:lnTo>
                      <a:pt x="220504" y="129064"/>
                    </a:lnTo>
                    <a:lnTo>
                      <a:pt x="220504" y="185261"/>
                    </a:lnTo>
                    <a:cubicBezTo>
                      <a:pt x="101441" y="192881"/>
                      <a:pt x="7144" y="266224"/>
                      <a:pt x="7144" y="355759"/>
                    </a:cubicBezTo>
                    <a:cubicBezTo>
                      <a:pt x="7144" y="369094"/>
                      <a:pt x="8096" y="381476"/>
                      <a:pt x="10001" y="393859"/>
                    </a:cubicBezTo>
                    <a:cubicBezTo>
                      <a:pt x="10001" y="393859"/>
                      <a:pt x="10001" y="393859"/>
                      <a:pt x="10001" y="393859"/>
                    </a:cubicBezTo>
                    <a:cubicBezTo>
                      <a:pt x="23336" y="485299"/>
                      <a:pt x="43339" y="575786"/>
                      <a:pt x="70961" y="664369"/>
                    </a:cubicBezTo>
                    <a:cubicBezTo>
                      <a:pt x="123349" y="835819"/>
                      <a:pt x="181451" y="921544"/>
                      <a:pt x="242411" y="921544"/>
                    </a:cubicBezTo>
                    <a:cubicBezTo>
                      <a:pt x="303371" y="921544"/>
                      <a:pt x="362426" y="835819"/>
                      <a:pt x="414814" y="665321"/>
                    </a:cubicBezTo>
                    <a:cubicBezTo>
                      <a:pt x="453866" y="537686"/>
                      <a:pt x="478631" y="398621"/>
                      <a:pt x="478631" y="355759"/>
                    </a:cubicBezTo>
                    <a:cubicBezTo>
                      <a:pt x="478631" y="272891"/>
                      <a:pt x="397669" y="204311"/>
                      <a:pt x="290989" y="188119"/>
                    </a:cubicBezTo>
                    <a:close/>
                    <a:moveTo>
                      <a:pt x="242411" y="878681"/>
                    </a:moveTo>
                    <a:cubicBezTo>
                      <a:pt x="216694" y="878681"/>
                      <a:pt x="175736" y="833914"/>
                      <a:pt x="130969" y="711994"/>
                    </a:cubicBezTo>
                    <a:lnTo>
                      <a:pt x="214789" y="711994"/>
                    </a:lnTo>
                    <a:cubicBezTo>
                      <a:pt x="226219" y="711994"/>
                      <a:pt x="236696" y="702469"/>
                      <a:pt x="236696" y="690086"/>
                    </a:cubicBezTo>
                    <a:cubicBezTo>
                      <a:pt x="236696" y="677704"/>
                      <a:pt x="227171" y="668179"/>
                      <a:pt x="214789" y="668179"/>
                    </a:cubicBezTo>
                    <a:lnTo>
                      <a:pt x="116681" y="668179"/>
                    </a:lnTo>
                    <a:cubicBezTo>
                      <a:pt x="114776" y="662464"/>
                      <a:pt x="112871" y="657701"/>
                      <a:pt x="111919" y="651986"/>
                    </a:cubicBezTo>
                    <a:cubicBezTo>
                      <a:pt x="88106" y="573881"/>
                      <a:pt x="69056" y="492919"/>
                      <a:pt x="55721" y="411956"/>
                    </a:cubicBezTo>
                    <a:lnTo>
                      <a:pt x="208121" y="411956"/>
                    </a:lnTo>
                    <a:cubicBezTo>
                      <a:pt x="219551" y="411956"/>
                      <a:pt x="230029" y="402431"/>
                      <a:pt x="230029" y="390049"/>
                    </a:cubicBezTo>
                    <a:cubicBezTo>
                      <a:pt x="230029" y="377666"/>
                      <a:pt x="220504" y="368141"/>
                      <a:pt x="208121" y="368141"/>
                    </a:cubicBezTo>
                    <a:lnTo>
                      <a:pt x="50959" y="368141"/>
                    </a:lnTo>
                    <a:cubicBezTo>
                      <a:pt x="50959" y="363379"/>
                      <a:pt x="50006" y="358616"/>
                      <a:pt x="50006" y="354806"/>
                    </a:cubicBezTo>
                    <a:cubicBezTo>
                      <a:pt x="50006" y="283369"/>
                      <a:pt x="136684" y="226219"/>
                      <a:pt x="243364" y="226219"/>
                    </a:cubicBezTo>
                    <a:cubicBezTo>
                      <a:pt x="350044" y="226219"/>
                      <a:pt x="435769" y="285274"/>
                      <a:pt x="435769" y="355759"/>
                    </a:cubicBezTo>
                    <a:cubicBezTo>
                      <a:pt x="435769" y="384334"/>
                      <a:pt x="423386" y="460534"/>
                      <a:pt x="402431" y="547211"/>
                    </a:cubicBezTo>
                    <a:lnTo>
                      <a:pt x="292894" y="547211"/>
                    </a:lnTo>
                    <a:cubicBezTo>
                      <a:pt x="281464" y="547211"/>
                      <a:pt x="270986" y="556736"/>
                      <a:pt x="270986" y="569119"/>
                    </a:cubicBezTo>
                    <a:cubicBezTo>
                      <a:pt x="270986" y="581501"/>
                      <a:pt x="280511" y="591026"/>
                      <a:pt x="292894" y="591026"/>
                    </a:cubicBezTo>
                    <a:lnTo>
                      <a:pt x="391954" y="591026"/>
                    </a:lnTo>
                    <a:cubicBezTo>
                      <a:pt x="386239" y="611981"/>
                      <a:pt x="380524" y="632936"/>
                      <a:pt x="373856" y="653891"/>
                    </a:cubicBezTo>
                    <a:cubicBezTo>
                      <a:pt x="322421" y="819626"/>
                      <a:pt x="272891" y="878681"/>
                      <a:pt x="242411" y="8786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3" name="자유형: 도형 21">
                <a:extLst>
                  <a:ext uri="{FF2B5EF4-FFF2-40B4-BE49-F238E27FC236}">
                    <a16:creationId xmlns:a16="http://schemas.microsoft.com/office/drawing/2014/main" id="{0135E090-39FD-4721-8DD1-800D602BF004}"/>
                  </a:ext>
                </a:extLst>
              </p:cNvPr>
              <p:cNvSpPr/>
              <p:nvPr/>
            </p:nvSpPr>
            <p:spPr>
              <a:xfrm rot="15300000">
                <a:off x="2269095" y="3057067"/>
                <a:ext cx="127265" cy="227081"/>
              </a:xfrm>
              <a:custGeom>
                <a:avLst/>
                <a:gdLst>
                  <a:gd name="connsiteX0" fmla="*/ 445413 w 485775"/>
                  <a:gd name="connsiteY0" fmla="*/ 265033 h 866775"/>
                  <a:gd name="connsiteX1" fmla="*/ 454938 w 485775"/>
                  <a:gd name="connsiteY1" fmla="*/ 261223 h 866775"/>
                  <a:gd name="connsiteX2" fmla="*/ 453985 w 485775"/>
                  <a:gd name="connsiteY2" fmla="*/ 248841 h 866775"/>
                  <a:gd name="connsiteX3" fmla="*/ 448270 w 485775"/>
                  <a:gd name="connsiteY3" fmla="*/ 225028 h 866775"/>
                  <a:gd name="connsiteX4" fmla="*/ 444460 w 485775"/>
                  <a:gd name="connsiteY4" fmla="*/ 206931 h 866775"/>
                  <a:gd name="connsiteX5" fmla="*/ 426363 w 485775"/>
                  <a:gd name="connsiteY5" fmla="*/ 168831 h 866775"/>
                  <a:gd name="connsiteX6" fmla="*/ 376833 w 485775"/>
                  <a:gd name="connsiteY6" fmla="*/ 107871 h 866775"/>
                  <a:gd name="connsiteX7" fmla="*/ 290155 w 485775"/>
                  <a:gd name="connsiteY7" fmla="*/ 90726 h 866775"/>
                  <a:gd name="connsiteX8" fmla="*/ 233958 w 485775"/>
                  <a:gd name="connsiteY8" fmla="*/ 7858 h 866775"/>
                  <a:gd name="connsiteX9" fmla="*/ 224433 w 485775"/>
                  <a:gd name="connsiteY9" fmla="*/ 7858 h 866775"/>
                  <a:gd name="connsiteX10" fmla="*/ 208240 w 485775"/>
                  <a:gd name="connsiteY10" fmla="*/ 19288 h 866775"/>
                  <a:gd name="connsiteX11" fmla="*/ 195858 w 485775"/>
                  <a:gd name="connsiteY11" fmla="*/ 27861 h 866775"/>
                  <a:gd name="connsiteX12" fmla="*/ 190143 w 485775"/>
                  <a:gd name="connsiteY12" fmla="*/ 35481 h 866775"/>
                  <a:gd name="connsiteX13" fmla="*/ 193953 w 485775"/>
                  <a:gd name="connsiteY13" fmla="*/ 44053 h 866775"/>
                  <a:gd name="connsiteX14" fmla="*/ 233005 w 485775"/>
                  <a:gd name="connsiteY14" fmla="*/ 103108 h 866775"/>
                  <a:gd name="connsiteX15" fmla="*/ 127278 w 485775"/>
                  <a:gd name="connsiteY15" fmla="*/ 144066 h 866775"/>
                  <a:gd name="connsiteX16" fmla="*/ 99655 w 485775"/>
                  <a:gd name="connsiteY16" fmla="*/ 266938 h 866775"/>
                  <a:gd name="connsiteX17" fmla="*/ 105370 w 485775"/>
                  <a:gd name="connsiteY17" fmla="*/ 273606 h 866775"/>
                  <a:gd name="connsiteX18" fmla="*/ 113943 w 485775"/>
                  <a:gd name="connsiteY18" fmla="*/ 273606 h 866775"/>
                  <a:gd name="connsiteX19" fmla="*/ 122515 w 485775"/>
                  <a:gd name="connsiteY19" fmla="*/ 268843 h 866775"/>
                  <a:gd name="connsiteX20" fmla="*/ 120610 w 485775"/>
                  <a:gd name="connsiteY20" fmla="*/ 340281 h 866775"/>
                  <a:gd name="connsiteX21" fmla="*/ 120610 w 485775"/>
                  <a:gd name="connsiteY21" fmla="*/ 345043 h 866775"/>
                  <a:gd name="connsiteX22" fmla="*/ 102513 w 485775"/>
                  <a:gd name="connsiteY22" fmla="*/ 496491 h 866775"/>
                  <a:gd name="connsiteX23" fmla="*/ 62508 w 485775"/>
                  <a:gd name="connsiteY23" fmla="*/ 561261 h 866775"/>
                  <a:gd name="connsiteX24" fmla="*/ 12978 w 485775"/>
                  <a:gd name="connsiteY24" fmla="*/ 648891 h 866775"/>
                  <a:gd name="connsiteX25" fmla="*/ 10120 w 485775"/>
                  <a:gd name="connsiteY25" fmla="*/ 720328 h 866775"/>
                  <a:gd name="connsiteX26" fmla="*/ 119658 w 485775"/>
                  <a:gd name="connsiteY26" fmla="*/ 851773 h 866775"/>
                  <a:gd name="connsiteX27" fmla="*/ 194905 w 485775"/>
                  <a:gd name="connsiteY27" fmla="*/ 866061 h 866775"/>
                  <a:gd name="connsiteX28" fmla="*/ 351115 w 485775"/>
                  <a:gd name="connsiteY28" fmla="*/ 808911 h 866775"/>
                  <a:gd name="connsiteX29" fmla="*/ 471130 w 485775"/>
                  <a:gd name="connsiteY29" fmla="*/ 602218 h 866775"/>
                  <a:gd name="connsiteX30" fmla="*/ 445413 w 485775"/>
                  <a:gd name="connsiteY30" fmla="*/ 265033 h 866775"/>
                  <a:gd name="connsiteX31" fmla="*/ 142518 w 485775"/>
                  <a:gd name="connsiteY31" fmla="*/ 155496 h 866775"/>
                  <a:gd name="connsiteX32" fmla="*/ 246340 w 485775"/>
                  <a:gd name="connsiteY32" fmla="*/ 122158 h 866775"/>
                  <a:gd name="connsiteX33" fmla="*/ 253960 w 485775"/>
                  <a:gd name="connsiteY33" fmla="*/ 118348 h 866775"/>
                  <a:gd name="connsiteX34" fmla="*/ 255865 w 485775"/>
                  <a:gd name="connsiteY34" fmla="*/ 109776 h 866775"/>
                  <a:gd name="connsiteX35" fmla="*/ 215860 w 485775"/>
                  <a:gd name="connsiteY35" fmla="*/ 37386 h 866775"/>
                  <a:gd name="connsiteX36" fmla="*/ 220623 w 485775"/>
                  <a:gd name="connsiteY36" fmla="*/ 33576 h 866775"/>
                  <a:gd name="connsiteX37" fmla="*/ 229195 w 485775"/>
                  <a:gd name="connsiteY37" fmla="*/ 26908 h 866775"/>
                  <a:gd name="connsiteX38" fmla="*/ 268248 w 485775"/>
                  <a:gd name="connsiteY38" fmla="*/ 103108 h 866775"/>
                  <a:gd name="connsiteX39" fmla="*/ 272058 w 485775"/>
                  <a:gd name="connsiteY39" fmla="*/ 113586 h 866775"/>
                  <a:gd name="connsiteX40" fmla="*/ 282535 w 485775"/>
                  <a:gd name="connsiteY40" fmla="*/ 113586 h 866775"/>
                  <a:gd name="connsiteX41" fmla="*/ 362545 w 485775"/>
                  <a:gd name="connsiteY41" fmla="*/ 121206 h 866775"/>
                  <a:gd name="connsiteX42" fmla="*/ 408265 w 485775"/>
                  <a:gd name="connsiteY42" fmla="*/ 176451 h 866775"/>
                  <a:gd name="connsiteX43" fmla="*/ 425410 w 485775"/>
                  <a:gd name="connsiteY43" fmla="*/ 212646 h 866775"/>
                  <a:gd name="connsiteX44" fmla="*/ 429220 w 485775"/>
                  <a:gd name="connsiteY44" fmla="*/ 227886 h 866775"/>
                  <a:gd name="connsiteX45" fmla="*/ 431125 w 485775"/>
                  <a:gd name="connsiteY45" fmla="*/ 235506 h 866775"/>
                  <a:gd name="connsiteX46" fmla="*/ 429220 w 485775"/>
                  <a:gd name="connsiteY46" fmla="*/ 234553 h 866775"/>
                  <a:gd name="connsiteX47" fmla="*/ 429220 w 485775"/>
                  <a:gd name="connsiteY47" fmla="*/ 234553 h 866775"/>
                  <a:gd name="connsiteX48" fmla="*/ 418743 w 485775"/>
                  <a:gd name="connsiteY48" fmla="*/ 230743 h 866775"/>
                  <a:gd name="connsiteX49" fmla="*/ 384453 w 485775"/>
                  <a:gd name="connsiteY49" fmla="*/ 213598 h 866775"/>
                  <a:gd name="connsiteX50" fmla="*/ 339685 w 485775"/>
                  <a:gd name="connsiteY50" fmla="*/ 164068 h 866775"/>
                  <a:gd name="connsiteX51" fmla="*/ 327303 w 485775"/>
                  <a:gd name="connsiteY51" fmla="*/ 159306 h 866775"/>
                  <a:gd name="connsiteX52" fmla="*/ 321588 w 485775"/>
                  <a:gd name="connsiteY52" fmla="*/ 170736 h 866775"/>
                  <a:gd name="connsiteX53" fmla="*/ 315873 w 485775"/>
                  <a:gd name="connsiteY53" fmla="*/ 274558 h 866775"/>
                  <a:gd name="connsiteX54" fmla="*/ 258723 w 485775"/>
                  <a:gd name="connsiteY54" fmla="*/ 190738 h 866775"/>
                  <a:gd name="connsiteX55" fmla="*/ 248245 w 485775"/>
                  <a:gd name="connsiteY55" fmla="*/ 183118 h 866775"/>
                  <a:gd name="connsiteX56" fmla="*/ 238720 w 485775"/>
                  <a:gd name="connsiteY56" fmla="*/ 192643 h 866775"/>
                  <a:gd name="connsiteX57" fmla="*/ 205383 w 485775"/>
                  <a:gd name="connsiteY57" fmla="*/ 296466 h 866775"/>
                  <a:gd name="connsiteX58" fmla="*/ 168235 w 485775"/>
                  <a:gd name="connsiteY58" fmla="*/ 198358 h 866775"/>
                  <a:gd name="connsiteX59" fmla="*/ 168235 w 485775"/>
                  <a:gd name="connsiteY59" fmla="*/ 187881 h 866775"/>
                  <a:gd name="connsiteX60" fmla="*/ 158710 w 485775"/>
                  <a:gd name="connsiteY60" fmla="*/ 178356 h 866775"/>
                  <a:gd name="connsiteX61" fmla="*/ 149185 w 485775"/>
                  <a:gd name="connsiteY61" fmla="*/ 186928 h 866775"/>
                  <a:gd name="connsiteX62" fmla="*/ 149185 w 485775"/>
                  <a:gd name="connsiteY62" fmla="*/ 196453 h 866775"/>
                  <a:gd name="connsiteX63" fmla="*/ 117753 w 485775"/>
                  <a:gd name="connsiteY63" fmla="*/ 247888 h 866775"/>
                  <a:gd name="connsiteX64" fmla="*/ 142518 w 485775"/>
                  <a:gd name="connsiteY64" fmla="*/ 155496 h 866775"/>
                  <a:gd name="connsiteX65" fmla="*/ 453033 w 485775"/>
                  <a:gd name="connsiteY65" fmla="*/ 595551 h 866775"/>
                  <a:gd name="connsiteX66" fmla="*/ 339685 w 485775"/>
                  <a:gd name="connsiteY66" fmla="*/ 791766 h 866775"/>
                  <a:gd name="connsiteX67" fmla="*/ 127278 w 485775"/>
                  <a:gd name="connsiteY67" fmla="*/ 831771 h 866775"/>
                  <a:gd name="connsiteX68" fmla="*/ 30123 w 485775"/>
                  <a:gd name="connsiteY68" fmla="*/ 714613 h 866775"/>
                  <a:gd name="connsiteX69" fmla="*/ 32028 w 485775"/>
                  <a:gd name="connsiteY69" fmla="*/ 652701 h 866775"/>
                  <a:gd name="connsiteX70" fmla="*/ 78700 w 485775"/>
                  <a:gd name="connsiteY70" fmla="*/ 571738 h 866775"/>
                  <a:gd name="connsiteX71" fmla="*/ 121563 w 485775"/>
                  <a:gd name="connsiteY71" fmla="*/ 504111 h 866775"/>
                  <a:gd name="connsiteX72" fmla="*/ 141565 w 485775"/>
                  <a:gd name="connsiteY72" fmla="*/ 344091 h 866775"/>
                  <a:gd name="connsiteX73" fmla="*/ 141565 w 485775"/>
                  <a:gd name="connsiteY73" fmla="*/ 339328 h 866775"/>
                  <a:gd name="connsiteX74" fmla="*/ 144423 w 485775"/>
                  <a:gd name="connsiteY74" fmla="*/ 263128 h 866775"/>
                  <a:gd name="connsiteX75" fmla="*/ 146328 w 485775"/>
                  <a:gd name="connsiteY75" fmla="*/ 250746 h 866775"/>
                  <a:gd name="connsiteX76" fmla="*/ 154900 w 485775"/>
                  <a:gd name="connsiteY76" fmla="*/ 239316 h 866775"/>
                  <a:gd name="connsiteX77" fmla="*/ 201573 w 485775"/>
                  <a:gd name="connsiteY77" fmla="*/ 319326 h 866775"/>
                  <a:gd name="connsiteX78" fmla="*/ 208240 w 485775"/>
                  <a:gd name="connsiteY78" fmla="*/ 322183 h 866775"/>
                  <a:gd name="connsiteX79" fmla="*/ 209193 w 485775"/>
                  <a:gd name="connsiteY79" fmla="*/ 322183 h 866775"/>
                  <a:gd name="connsiteX80" fmla="*/ 215860 w 485775"/>
                  <a:gd name="connsiteY80" fmla="*/ 318373 h 866775"/>
                  <a:gd name="connsiteX81" fmla="*/ 253960 w 485775"/>
                  <a:gd name="connsiteY81" fmla="*/ 234553 h 866775"/>
                  <a:gd name="connsiteX82" fmla="*/ 315873 w 485775"/>
                  <a:gd name="connsiteY82" fmla="*/ 298371 h 866775"/>
                  <a:gd name="connsiteX83" fmla="*/ 323493 w 485775"/>
                  <a:gd name="connsiteY83" fmla="*/ 299323 h 866775"/>
                  <a:gd name="connsiteX84" fmla="*/ 329208 w 485775"/>
                  <a:gd name="connsiteY84" fmla="*/ 294561 h 866775"/>
                  <a:gd name="connsiteX85" fmla="*/ 346353 w 485775"/>
                  <a:gd name="connsiteY85" fmla="*/ 206931 h 866775"/>
                  <a:gd name="connsiteX86" fmla="*/ 372070 w 485775"/>
                  <a:gd name="connsiteY86" fmla="*/ 230743 h 866775"/>
                  <a:gd name="connsiteX87" fmla="*/ 412075 w 485775"/>
                  <a:gd name="connsiteY87" fmla="*/ 251698 h 866775"/>
                  <a:gd name="connsiteX88" fmla="*/ 418743 w 485775"/>
                  <a:gd name="connsiteY88" fmla="*/ 254556 h 866775"/>
                  <a:gd name="connsiteX89" fmla="*/ 425410 w 485775"/>
                  <a:gd name="connsiteY89" fmla="*/ 267891 h 866775"/>
                  <a:gd name="connsiteX90" fmla="*/ 453033 w 485775"/>
                  <a:gd name="connsiteY90" fmla="*/ 595551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485775" h="866775">
                    <a:moveTo>
                      <a:pt x="445413" y="265033"/>
                    </a:moveTo>
                    <a:cubicBezTo>
                      <a:pt x="449223" y="265033"/>
                      <a:pt x="452080" y="264081"/>
                      <a:pt x="454938" y="261223"/>
                    </a:cubicBezTo>
                    <a:cubicBezTo>
                      <a:pt x="457795" y="257413"/>
                      <a:pt x="456843" y="252651"/>
                      <a:pt x="453985" y="248841"/>
                    </a:cubicBezTo>
                    <a:cubicBezTo>
                      <a:pt x="452080" y="245031"/>
                      <a:pt x="449223" y="231696"/>
                      <a:pt x="448270" y="225028"/>
                    </a:cubicBezTo>
                    <a:cubicBezTo>
                      <a:pt x="446365" y="215503"/>
                      <a:pt x="445413" y="209788"/>
                      <a:pt x="444460" y="206931"/>
                    </a:cubicBezTo>
                    <a:cubicBezTo>
                      <a:pt x="439698" y="193596"/>
                      <a:pt x="433030" y="181213"/>
                      <a:pt x="426363" y="168831"/>
                    </a:cubicBezTo>
                    <a:cubicBezTo>
                      <a:pt x="413980" y="145018"/>
                      <a:pt x="396835" y="125016"/>
                      <a:pt x="376833" y="107871"/>
                    </a:cubicBezTo>
                    <a:cubicBezTo>
                      <a:pt x="355878" y="90726"/>
                      <a:pt x="320635" y="81201"/>
                      <a:pt x="290155" y="90726"/>
                    </a:cubicBezTo>
                    <a:cubicBezTo>
                      <a:pt x="289203" y="57388"/>
                      <a:pt x="266343" y="22146"/>
                      <a:pt x="233958" y="7858"/>
                    </a:cubicBezTo>
                    <a:cubicBezTo>
                      <a:pt x="230148" y="6906"/>
                      <a:pt x="226338" y="6906"/>
                      <a:pt x="224433" y="7858"/>
                    </a:cubicBezTo>
                    <a:cubicBezTo>
                      <a:pt x="217765" y="10716"/>
                      <a:pt x="213003" y="14526"/>
                      <a:pt x="208240" y="19288"/>
                    </a:cubicBezTo>
                    <a:cubicBezTo>
                      <a:pt x="204430" y="23098"/>
                      <a:pt x="200620" y="25956"/>
                      <a:pt x="195858" y="27861"/>
                    </a:cubicBezTo>
                    <a:cubicBezTo>
                      <a:pt x="193000" y="29766"/>
                      <a:pt x="191095" y="32623"/>
                      <a:pt x="190143" y="35481"/>
                    </a:cubicBezTo>
                    <a:cubicBezTo>
                      <a:pt x="190143" y="39291"/>
                      <a:pt x="191095" y="42148"/>
                      <a:pt x="193953" y="44053"/>
                    </a:cubicBezTo>
                    <a:cubicBezTo>
                      <a:pt x="208240" y="54531"/>
                      <a:pt x="224433" y="81201"/>
                      <a:pt x="233005" y="103108"/>
                    </a:cubicBezTo>
                    <a:cubicBezTo>
                      <a:pt x="192048" y="105013"/>
                      <a:pt x="151090" y="112633"/>
                      <a:pt x="127278" y="144066"/>
                    </a:cubicBezTo>
                    <a:cubicBezTo>
                      <a:pt x="100608" y="178356"/>
                      <a:pt x="90130" y="224076"/>
                      <a:pt x="99655" y="266938"/>
                    </a:cubicBezTo>
                    <a:cubicBezTo>
                      <a:pt x="100608" y="269796"/>
                      <a:pt x="102513" y="272653"/>
                      <a:pt x="105370" y="273606"/>
                    </a:cubicBezTo>
                    <a:cubicBezTo>
                      <a:pt x="108228" y="274558"/>
                      <a:pt x="111085" y="274558"/>
                      <a:pt x="113943" y="273606"/>
                    </a:cubicBezTo>
                    <a:cubicBezTo>
                      <a:pt x="116800" y="271701"/>
                      <a:pt x="119658" y="270748"/>
                      <a:pt x="122515" y="268843"/>
                    </a:cubicBezTo>
                    <a:cubicBezTo>
                      <a:pt x="119658" y="294561"/>
                      <a:pt x="120610" y="320278"/>
                      <a:pt x="120610" y="340281"/>
                    </a:cubicBezTo>
                    <a:lnTo>
                      <a:pt x="120610" y="345043"/>
                    </a:lnTo>
                    <a:cubicBezTo>
                      <a:pt x="121563" y="396478"/>
                      <a:pt x="122515" y="450771"/>
                      <a:pt x="102513" y="496491"/>
                    </a:cubicBezTo>
                    <a:cubicBezTo>
                      <a:pt x="92035" y="519351"/>
                      <a:pt x="76795" y="540306"/>
                      <a:pt x="62508" y="561261"/>
                    </a:cubicBezTo>
                    <a:cubicBezTo>
                      <a:pt x="42505" y="587931"/>
                      <a:pt x="22503" y="615553"/>
                      <a:pt x="12978" y="648891"/>
                    </a:cubicBezTo>
                    <a:cubicBezTo>
                      <a:pt x="6310" y="671751"/>
                      <a:pt x="5358" y="695563"/>
                      <a:pt x="10120" y="720328"/>
                    </a:cubicBezTo>
                    <a:cubicBezTo>
                      <a:pt x="21550" y="778431"/>
                      <a:pt x="64413" y="829866"/>
                      <a:pt x="119658" y="851773"/>
                    </a:cubicBezTo>
                    <a:cubicBezTo>
                      <a:pt x="143470" y="861298"/>
                      <a:pt x="169188" y="866061"/>
                      <a:pt x="194905" y="866061"/>
                    </a:cubicBezTo>
                    <a:cubicBezTo>
                      <a:pt x="249198" y="866061"/>
                      <a:pt x="305395" y="846058"/>
                      <a:pt x="351115" y="808911"/>
                    </a:cubicBezTo>
                    <a:cubicBezTo>
                      <a:pt x="424458" y="749856"/>
                      <a:pt x="456843" y="664131"/>
                      <a:pt x="471130" y="602218"/>
                    </a:cubicBezTo>
                    <a:cubicBezTo>
                      <a:pt x="497800" y="491728"/>
                      <a:pt x="487323" y="364093"/>
                      <a:pt x="445413" y="265033"/>
                    </a:cubicBezTo>
                    <a:close/>
                    <a:moveTo>
                      <a:pt x="142518" y="155496"/>
                    </a:moveTo>
                    <a:cubicBezTo>
                      <a:pt x="164425" y="127873"/>
                      <a:pt x="205383" y="123111"/>
                      <a:pt x="246340" y="122158"/>
                    </a:cubicBezTo>
                    <a:cubicBezTo>
                      <a:pt x="249198" y="122158"/>
                      <a:pt x="252055" y="120253"/>
                      <a:pt x="253960" y="118348"/>
                    </a:cubicBezTo>
                    <a:cubicBezTo>
                      <a:pt x="255865" y="116443"/>
                      <a:pt x="255865" y="112633"/>
                      <a:pt x="255865" y="109776"/>
                    </a:cubicBezTo>
                    <a:cubicBezTo>
                      <a:pt x="250150" y="87868"/>
                      <a:pt x="233958" y="55483"/>
                      <a:pt x="215860" y="37386"/>
                    </a:cubicBezTo>
                    <a:cubicBezTo>
                      <a:pt x="217765" y="36433"/>
                      <a:pt x="218718" y="35481"/>
                      <a:pt x="220623" y="33576"/>
                    </a:cubicBezTo>
                    <a:cubicBezTo>
                      <a:pt x="223480" y="31671"/>
                      <a:pt x="226338" y="28813"/>
                      <a:pt x="229195" y="26908"/>
                    </a:cubicBezTo>
                    <a:cubicBezTo>
                      <a:pt x="256818" y="41196"/>
                      <a:pt x="274915" y="74533"/>
                      <a:pt x="268248" y="103108"/>
                    </a:cubicBezTo>
                    <a:cubicBezTo>
                      <a:pt x="267295" y="106918"/>
                      <a:pt x="269200" y="110728"/>
                      <a:pt x="272058" y="113586"/>
                    </a:cubicBezTo>
                    <a:cubicBezTo>
                      <a:pt x="274915" y="115491"/>
                      <a:pt x="279678" y="115491"/>
                      <a:pt x="282535" y="113586"/>
                    </a:cubicBezTo>
                    <a:cubicBezTo>
                      <a:pt x="306348" y="98346"/>
                      <a:pt x="343495" y="105013"/>
                      <a:pt x="362545" y="121206"/>
                    </a:cubicBezTo>
                    <a:cubicBezTo>
                      <a:pt x="380643" y="136446"/>
                      <a:pt x="395883" y="155496"/>
                      <a:pt x="408265" y="176451"/>
                    </a:cubicBezTo>
                    <a:cubicBezTo>
                      <a:pt x="414933" y="188833"/>
                      <a:pt x="420648" y="200263"/>
                      <a:pt x="425410" y="212646"/>
                    </a:cubicBezTo>
                    <a:cubicBezTo>
                      <a:pt x="426363" y="214551"/>
                      <a:pt x="427315" y="222171"/>
                      <a:pt x="429220" y="227886"/>
                    </a:cubicBezTo>
                    <a:cubicBezTo>
                      <a:pt x="430173" y="230743"/>
                      <a:pt x="430173" y="233601"/>
                      <a:pt x="431125" y="235506"/>
                    </a:cubicBezTo>
                    <a:cubicBezTo>
                      <a:pt x="430173" y="235506"/>
                      <a:pt x="430173" y="235506"/>
                      <a:pt x="429220" y="234553"/>
                    </a:cubicBezTo>
                    <a:cubicBezTo>
                      <a:pt x="429220" y="234553"/>
                      <a:pt x="429220" y="234553"/>
                      <a:pt x="429220" y="234553"/>
                    </a:cubicBezTo>
                    <a:cubicBezTo>
                      <a:pt x="425410" y="233601"/>
                      <a:pt x="422553" y="231696"/>
                      <a:pt x="418743" y="230743"/>
                    </a:cubicBezTo>
                    <a:cubicBezTo>
                      <a:pt x="406360" y="225981"/>
                      <a:pt x="394930" y="222171"/>
                      <a:pt x="384453" y="213598"/>
                    </a:cubicBezTo>
                    <a:cubicBezTo>
                      <a:pt x="367308" y="199311"/>
                      <a:pt x="348258" y="182166"/>
                      <a:pt x="339685" y="164068"/>
                    </a:cubicBezTo>
                    <a:cubicBezTo>
                      <a:pt x="337780" y="159306"/>
                      <a:pt x="332065" y="157401"/>
                      <a:pt x="327303" y="159306"/>
                    </a:cubicBezTo>
                    <a:cubicBezTo>
                      <a:pt x="322540" y="161211"/>
                      <a:pt x="319683" y="165973"/>
                      <a:pt x="321588" y="170736"/>
                    </a:cubicBezTo>
                    <a:cubicBezTo>
                      <a:pt x="331113" y="204073"/>
                      <a:pt x="328255" y="243126"/>
                      <a:pt x="315873" y="274558"/>
                    </a:cubicBezTo>
                    <a:cubicBezTo>
                      <a:pt x="286345" y="254556"/>
                      <a:pt x="264438" y="223123"/>
                      <a:pt x="258723" y="190738"/>
                    </a:cubicBezTo>
                    <a:cubicBezTo>
                      <a:pt x="257770" y="185976"/>
                      <a:pt x="253960" y="182166"/>
                      <a:pt x="248245" y="183118"/>
                    </a:cubicBezTo>
                    <a:cubicBezTo>
                      <a:pt x="243483" y="183118"/>
                      <a:pt x="239673" y="186928"/>
                      <a:pt x="238720" y="192643"/>
                    </a:cubicBezTo>
                    <a:cubicBezTo>
                      <a:pt x="236815" y="228838"/>
                      <a:pt x="224433" y="265986"/>
                      <a:pt x="205383" y="296466"/>
                    </a:cubicBezTo>
                    <a:cubicBezTo>
                      <a:pt x="181570" y="269796"/>
                      <a:pt x="168235" y="234553"/>
                      <a:pt x="168235" y="198358"/>
                    </a:cubicBezTo>
                    <a:cubicBezTo>
                      <a:pt x="168235" y="194548"/>
                      <a:pt x="168235" y="191691"/>
                      <a:pt x="168235" y="187881"/>
                    </a:cubicBezTo>
                    <a:cubicBezTo>
                      <a:pt x="168235" y="183118"/>
                      <a:pt x="163473" y="178356"/>
                      <a:pt x="158710" y="178356"/>
                    </a:cubicBezTo>
                    <a:cubicBezTo>
                      <a:pt x="153948" y="178356"/>
                      <a:pt x="149185" y="182166"/>
                      <a:pt x="149185" y="186928"/>
                    </a:cubicBezTo>
                    <a:cubicBezTo>
                      <a:pt x="149185" y="189786"/>
                      <a:pt x="149185" y="193596"/>
                      <a:pt x="149185" y="196453"/>
                    </a:cubicBezTo>
                    <a:cubicBezTo>
                      <a:pt x="147280" y="216456"/>
                      <a:pt x="134898" y="235506"/>
                      <a:pt x="117753" y="247888"/>
                    </a:cubicBezTo>
                    <a:cubicBezTo>
                      <a:pt x="112990" y="216456"/>
                      <a:pt x="122515" y="182166"/>
                      <a:pt x="142518" y="155496"/>
                    </a:cubicBezTo>
                    <a:close/>
                    <a:moveTo>
                      <a:pt x="453033" y="595551"/>
                    </a:moveTo>
                    <a:cubicBezTo>
                      <a:pt x="438745" y="654606"/>
                      <a:pt x="408265" y="735568"/>
                      <a:pt x="339685" y="791766"/>
                    </a:cubicBezTo>
                    <a:cubicBezTo>
                      <a:pt x="276820" y="843201"/>
                      <a:pt x="193953" y="858441"/>
                      <a:pt x="127278" y="831771"/>
                    </a:cubicBezTo>
                    <a:cubicBezTo>
                      <a:pt x="78700" y="811768"/>
                      <a:pt x="40600" y="766048"/>
                      <a:pt x="30123" y="714613"/>
                    </a:cubicBezTo>
                    <a:cubicBezTo>
                      <a:pt x="25360" y="692706"/>
                      <a:pt x="26313" y="672703"/>
                      <a:pt x="32028" y="652701"/>
                    </a:cubicBezTo>
                    <a:cubicBezTo>
                      <a:pt x="40600" y="623173"/>
                      <a:pt x="58698" y="597456"/>
                      <a:pt x="78700" y="571738"/>
                    </a:cubicBezTo>
                    <a:cubicBezTo>
                      <a:pt x="93940" y="550783"/>
                      <a:pt x="110133" y="528876"/>
                      <a:pt x="121563" y="504111"/>
                    </a:cubicBezTo>
                    <a:cubicBezTo>
                      <a:pt x="143470" y="453628"/>
                      <a:pt x="142518" y="398383"/>
                      <a:pt x="141565" y="344091"/>
                    </a:cubicBezTo>
                    <a:lnTo>
                      <a:pt x="141565" y="339328"/>
                    </a:lnTo>
                    <a:cubicBezTo>
                      <a:pt x="141565" y="318373"/>
                      <a:pt x="140613" y="289798"/>
                      <a:pt x="144423" y="263128"/>
                    </a:cubicBezTo>
                    <a:cubicBezTo>
                      <a:pt x="144423" y="259318"/>
                      <a:pt x="145375" y="254556"/>
                      <a:pt x="146328" y="250746"/>
                    </a:cubicBezTo>
                    <a:cubicBezTo>
                      <a:pt x="149185" y="246936"/>
                      <a:pt x="152043" y="243126"/>
                      <a:pt x="154900" y="239316"/>
                    </a:cubicBezTo>
                    <a:cubicBezTo>
                      <a:pt x="162520" y="269796"/>
                      <a:pt x="177760" y="297418"/>
                      <a:pt x="201573" y="319326"/>
                    </a:cubicBezTo>
                    <a:cubicBezTo>
                      <a:pt x="203478" y="321231"/>
                      <a:pt x="205383" y="322183"/>
                      <a:pt x="208240" y="322183"/>
                    </a:cubicBezTo>
                    <a:cubicBezTo>
                      <a:pt x="208240" y="322183"/>
                      <a:pt x="209193" y="322183"/>
                      <a:pt x="209193" y="322183"/>
                    </a:cubicBezTo>
                    <a:cubicBezTo>
                      <a:pt x="212050" y="322183"/>
                      <a:pt x="214908" y="320278"/>
                      <a:pt x="215860" y="318373"/>
                    </a:cubicBezTo>
                    <a:cubicBezTo>
                      <a:pt x="233005" y="294561"/>
                      <a:pt x="246340" y="265033"/>
                      <a:pt x="253960" y="234553"/>
                    </a:cubicBezTo>
                    <a:cubicBezTo>
                      <a:pt x="267295" y="260271"/>
                      <a:pt x="289203" y="283131"/>
                      <a:pt x="315873" y="298371"/>
                    </a:cubicBezTo>
                    <a:cubicBezTo>
                      <a:pt x="317778" y="299323"/>
                      <a:pt x="320635" y="300276"/>
                      <a:pt x="323493" y="299323"/>
                    </a:cubicBezTo>
                    <a:cubicBezTo>
                      <a:pt x="326350" y="298371"/>
                      <a:pt x="328255" y="296466"/>
                      <a:pt x="329208" y="294561"/>
                    </a:cubicBezTo>
                    <a:cubicBezTo>
                      <a:pt x="341590" y="268843"/>
                      <a:pt x="348258" y="237411"/>
                      <a:pt x="346353" y="206931"/>
                    </a:cubicBezTo>
                    <a:cubicBezTo>
                      <a:pt x="354925" y="215503"/>
                      <a:pt x="363498" y="223123"/>
                      <a:pt x="372070" y="230743"/>
                    </a:cubicBezTo>
                    <a:cubicBezTo>
                      <a:pt x="385405" y="241221"/>
                      <a:pt x="398740" y="246936"/>
                      <a:pt x="412075" y="251698"/>
                    </a:cubicBezTo>
                    <a:cubicBezTo>
                      <a:pt x="413980" y="252651"/>
                      <a:pt x="416838" y="253603"/>
                      <a:pt x="418743" y="254556"/>
                    </a:cubicBezTo>
                    <a:cubicBezTo>
                      <a:pt x="420648" y="259318"/>
                      <a:pt x="422553" y="263128"/>
                      <a:pt x="425410" y="267891"/>
                    </a:cubicBezTo>
                    <a:cubicBezTo>
                      <a:pt x="467320" y="362188"/>
                      <a:pt x="478750" y="488871"/>
                      <a:pt x="453033" y="5955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pic>
        <p:nvPicPr>
          <p:cNvPr id="158" name="그림 157"/>
          <p:cNvPicPr>
            <a:picLocks noChangeAspect="1"/>
          </p:cNvPicPr>
          <p:nvPr/>
        </p:nvPicPr>
        <p:blipFill rotWithShape="1">
          <a:blip r:embed="rId3"/>
          <a:srcRect r="39827"/>
          <a:stretch/>
        </p:blipFill>
        <p:spPr>
          <a:xfrm>
            <a:off x="3509854" y="5067322"/>
            <a:ext cx="268508" cy="503098"/>
          </a:xfrm>
          <a:prstGeom prst="rect">
            <a:avLst/>
          </a:prstGeom>
        </p:spPr>
      </p:pic>
      <p:sp>
        <p:nvSpPr>
          <p:cNvPr id="159" name="타원 158">
            <a:extLst>
              <a:ext uri="{FF2B5EF4-FFF2-40B4-BE49-F238E27FC236}">
                <a16:creationId xmlns:a16="http://schemas.microsoft.com/office/drawing/2014/main" id="{BB0725D0-B317-439D-AC75-6911A38333C8}"/>
              </a:ext>
            </a:extLst>
          </p:cNvPr>
          <p:cNvSpPr/>
          <p:nvPr/>
        </p:nvSpPr>
        <p:spPr>
          <a:xfrm>
            <a:off x="6240491" y="6082951"/>
            <a:ext cx="1877229" cy="769257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사각형: 둥근 모서리 59">
            <a:extLst>
              <a:ext uri="{FF2B5EF4-FFF2-40B4-BE49-F238E27FC236}">
                <a16:creationId xmlns:a16="http://schemas.microsoft.com/office/drawing/2014/main" id="{6A36C12A-5E92-4EA1-9851-94035F5E65C6}"/>
              </a:ext>
            </a:extLst>
          </p:cNvPr>
          <p:cNvSpPr/>
          <p:nvPr/>
        </p:nvSpPr>
        <p:spPr>
          <a:xfrm flipV="1">
            <a:off x="6252671" y="2054755"/>
            <a:ext cx="1856469" cy="4349294"/>
          </a:xfrm>
          <a:prstGeom prst="roundRect">
            <a:avLst>
              <a:gd name="adj" fmla="val 11923"/>
            </a:avLst>
          </a:prstGeom>
          <a:solidFill>
            <a:srgbClr val="6C9C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881113F4-035B-40CB-9DEB-0A889D8B1ED8}"/>
              </a:ext>
            </a:extLst>
          </p:cNvPr>
          <p:cNvSpPr/>
          <p:nvPr/>
        </p:nvSpPr>
        <p:spPr>
          <a:xfrm>
            <a:off x="6224802" y="1736719"/>
            <a:ext cx="1884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예방법 </a:t>
            </a:r>
            <a:r>
              <a:rPr lang="en-US" altLang="ko-KR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lang="ko-KR" altLang="en-US" sz="1050" dirty="0">
              <a:solidFill>
                <a:srgbClr val="446453"/>
              </a:solidFill>
            </a:endParaRPr>
          </a:p>
        </p:txBody>
      </p:sp>
      <p:sp>
        <p:nvSpPr>
          <p:cNvPr id="162" name="사각형: 둥근 모서리 58">
            <a:extLst>
              <a:ext uri="{FF2B5EF4-FFF2-40B4-BE49-F238E27FC236}">
                <a16:creationId xmlns:a16="http://schemas.microsoft.com/office/drawing/2014/main" id="{9A17B078-50E1-457B-B058-6E2719DC012E}"/>
              </a:ext>
            </a:extLst>
          </p:cNvPr>
          <p:cNvSpPr/>
          <p:nvPr/>
        </p:nvSpPr>
        <p:spPr>
          <a:xfrm flipV="1">
            <a:off x="6224802" y="2157758"/>
            <a:ext cx="1884337" cy="4349294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3" name="직사각형 162">
            <a:extLst>
              <a:ext uri="{FF2B5EF4-FFF2-40B4-BE49-F238E27FC236}">
                <a16:creationId xmlns:a16="http://schemas.microsoft.com/office/drawing/2014/main" id="{569CC4F7-9AB2-49AE-8E1E-D9ABE25FE110}"/>
              </a:ext>
            </a:extLst>
          </p:cNvPr>
          <p:cNvSpPr/>
          <p:nvPr/>
        </p:nvSpPr>
        <p:spPr>
          <a:xfrm>
            <a:off x="6224802" y="2678272"/>
            <a:ext cx="1898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조리 및 식사 전</a:t>
            </a:r>
            <a:b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30</a:t>
            </a:r>
            <a: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초 이상 </a:t>
            </a:r>
            <a:r>
              <a:rPr lang="ko-KR" altLang="en-US" sz="2000" spc="-7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손씻기</a:t>
            </a:r>
            <a: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 개인위생 관리 철저</a:t>
            </a:r>
          </a:p>
        </p:txBody>
      </p:sp>
      <p:sp>
        <p:nvSpPr>
          <p:cNvPr id="164" name="타원 163">
            <a:extLst>
              <a:ext uri="{FF2B5EF4-FFF2-40B4-BE49-F238E27FC236}">
                <a16:creationId xmlns:a16="http://schemas.microsoft.com/office/drawing/2014/main" id="{8EB8B848-2C7F-4497-BFDB-5DEE9499971A}"/>
              </a:ext>
            </a:extLst>
          </p:cNvPr>
          <p:cNvSpPr/>
          <p:nvPr/>
        </p:nvSpPr>
        <p:spPr>
          <a:xfrm>
            <a:off x="10268652" y="6082951"/>
            <a:ext cx="1867859" cy="769257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사각형: 둥근 모서리 78">
            <a:extLst>
              <a:ext uri="{FF2B5EF4-FFF2-40B4-BE49-F238E27FC236}">
                <a16:creationId xmlns:a16="http://schemas.microsoft.com/office/drawing/2014/main" id="{99586029-3FDD-41D2-8E70-9D4BE09B7BF8}"/>
              </a:ext>
            </a:extLst>
          </p:cNvPr>
          <p:cNvSpPr/>
          <p:nvPr/>
        </p:nvSpPr>
        <p:spPr>
          <a:xfrm flipV="1">
            <a:off x="10281470" y="2054755"/>
            <a:ext cx="1855042" cy="4349294"/>
          </a:xfrm>
          <a:prstGeom prst="roundRect">
            <a:avLst>
              <a:gd name="adj" fmla="val 11923"/>
            </a:avLst>
          </a:prstGeom>
          <a:solidFill>
            <a:srgbClr val="6C9C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6" name="직사각형 165">
            <a:extLst>
              <a:ext uri="{FF2B5EF4-FFF2-40B4-BE49-F238E27FC236}">
                <a16:creationId xmlns:a16="http://schemas.microsoft.com/office/drawing/2014/main" id="{35BAF192-64E5-441B-B638-BA2422789CA4}"/>
              </a:ext>
            </a:extLst>
          </p:cNvPr>
          <p:cNvSpPr/>
          <p:nvPr/>
        </p:nvSpPr>
        <p:spPr>
          <a:xfrm>
            <a:off x="10268652" y="1736719"/>
            <a:ext cx="1867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예방법</a:t>
            </a:r>
            <a:r>
              <a:rPr lang="en-US" altLang="ko-KR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6</a:t>
            </a:r>
            <a:endParaRPr lang="ko-KR" altLang="en-US" sz="1050" dirty="0">
              <a:solidFill>
                <a:srgbClr val="446453"/>
              </a:solidFill>
            </a:endParaRPr>
          </a:p>
        </p:txBody>
      </p:sp>
      <p:sp>
        <p:nvSpPr>
          <p:cNvPr id="167" name="사각형: 둥근 모서리 80">
            <a:extLst>
              <a:ext uri="{FF2B5EF4-FFF2-40B4-BE49-F238E27FC236}">
                <a16:creationId xmlns:a16="http://schemas.microsoft.com/office/drawing/2014/main" id="{DE5FB8F1-D6A8-4F36-9453-6A04B83D921A}"/>
              </a:ext>
            </a:extLst>
          </p:cNvPr>
          <p:cNvSpPr/>
          <p:nvPr/>
        </p:nvSpPr>
        <p:spPr>
          <a:xfrm flipV="1">
            <a:off x="10268653" y="2157758"/>
            <a:ext cx="1867860" cy="4349294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E1771471-8DDE-4533-8E7C-20C6A05C089C}"/>
              </a:ext>
            </a:extLst>
          </p:cNvPr>
          <p:cNvSpPr/>
          <p:nvPr/>
        </p:nvSpPr>
        <p:spPr>
          <a:xfrm>
            <a:off x="10268652" y="2680050"/>
            <a:ext cx="1867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위생적인</a:t>
            </a:r>
            <a:b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조리기구 관리로</a:t>
            </a:r>
            <a:b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20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 오염 방지</a:t>
            </a:r>
          </a:p>
          <a:p>
            <a:pPr algn="ctr" latinLnBrk="0"/>
            <a:r>
              <a:rPr lang="en-US" altLang="ko-KR" sz="12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</a:t>
            </a:r>
            <a:r>
              <a:rPr lang="ko-KR" altLang="en-US" sz="12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칼</a:t>
            </a:r>
            <a:r>
              <a:rPr lang="en-US" altLang="ko-KR" sz="12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도마 구분 사용 및 사용 후 세척</a:t>
            </a:r>
            <a:r>
              <a:rPr lang="en-US" altLang="ko-KR" sz="12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spc="-7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열탕처리</a:t>
            </a:r>
            <a:endParaRPr lang="ko-KR" altLang="en-US" sz="12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9" name="타원 168">
            <a:extLst>
              <a:ext uri="{FF2B5EF4-FFF2-40B4-BE49-F238E27FC236}">
                <a16:creationId xmlns:a16="http://schemas.microsoft.com/office/drawing/2014/main" id="{CF9F355D-5FB8-4251-A0A7-3AE12726D9E6}"/>
              </a:ext>
            </a:extLst>
          </p:cNvPr>
          <p:cNvSpPr/>
          <p:nvPr/>
        </p:nvSpPr>
        <p:spPr>
          <a:xfrm>
            <a:off x="8258419" y="6082951"/>
            <a:ext cx="1916536" cy="769257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사각형: 둥근 모서리 68">
            <a:extLst>
              <a:ext uri="{FF2B5EF4-FFF2-40B4-BE49-F238E27FC236}">
                <a16:creationId xmlns:a16="http://schemas.microsoft.com/office/drawing/2014/main" id="{B190E8BA-EADC-488C-ACE2-A1C0D79F1ED6}"/>
              </a:ext>
            </a:extLst>
          </p:cNvPr>
          <p:cNvSpPr/>
          <p:nvPr/>
        </p:nvSpPr>
        <p:spPr>
          <a:xfrm flipV="1">
            <a:off x="8271158" y="2042641"/>
            <a:ext cx="1903797" cy="4349294"/>
          </a:xfrm>
          <a:prstGeom prst="roundRect">
            <a:avLst>
              <a:gd name="adj" fmla="val 11923"/>
            </a:avLst>
          </a:prstGeom>
          <a:solidFill>
            <a:srgbClr val="6C9C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1" name="직사각형 170">
            <a:extLst>
              <a:ext uri="{FF2B5EF4-FFF2-40B4-BE49-F238E27FC236}">
                <a16:creationId xmlns:a16="http://schemas.microsoft.com/office/drawing/2014/main" id="{4B5989D4-FBF4-4D82-B4D1-AC467A0463B1}"/>
              </a:ext>
            </a:extLst>
          </p:cNvPr>
          <p:cNvSpPr/>
          <p:nvPr/>
        </p:nvSpPr>
        <p:spPr>
          <a:xfrm>
            <a:off x="8225996" y="1724605"/>
            <a:ext cx="1948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예방법 </a:t>
            </a:r>
            <a:r>
              <a:rPr lang="en-US" altLang="ko-KR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lang="ko-KR" altLang="en-US" sz="1050" dirty="0">
              <a:solidFill>
                <a:srgbClr val="446453"/>
              </a:solidFill>
            </a:endParaRPr>
          </a:p>
        </p:txBody>
      </p:sp>
      <p:sp>
        <p:nvSpPr>
          <p:cNvPr id="172" name="사각형: 둥근 모서리 70">
            <a:extLst>
              <a:ext uri="{FF2B5EF4-FFF2-40B4-BE49-F238E27FC236}">
                <a16:creationId xmlns:a16="http://schemas.microsoft.com/office/drawing/2014/main" id="{A5E60E80-1F70-41DE-B16C-5855E44B323E}"/>
              </a:ext>
            </a:extLst>
          </p:cNvPr>
          <p:cNvSpPr/>
          <p:nvPr/>
        </p:nvSpPr>
        <p:spPr>
          <a:xfrm flipV="1">
            <a:off x="8249839" y="2145644"/>
            <a:ext cx="1925116" cy="4349294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3" name="직사각형 172">
            <a:extLst>
              <a:ext uri="{FF2B5EF4-FFF2-40B4-BE49-F238E27FC236}">
                <a16:creationId xmlns:a16="http://schemas.microsoft.com/office/drawing/2014/main" id="{AA570540-E15A-4E62-885C-40DC20AAF1DA}"/>
              </a:ext>
            </a:extLst>
          </p:cNvPr>
          <p:cNvSpPr/>
          <p:nvPr/>
        </p:nvSpPr>
        <p:spPr>
          <a:xfrm>
            <a:off x="8285802" y="2678271"/>
            <a:ext cx="18891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ko-KR" altLang="en-US" sz="20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생고기 등 오염가능성이 있는 식재료와 </a:t>
            </a:r>
            <a:endParaRPr lang="en-US" altLang="ko-KR" sz="2000" b="1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latinLnBrk="0"/>
            <a:r>
              <a:rPr lang="ko-KR" altLang="en-US" sz="20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조리된 음식을 </a:t>
            </a:r>
            <a:endParaRPr lang="en-US" altLang="ko-KR" sz="2000" b="1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latinLnBrk="0"/>
            <a:r>
              <a:rPr lang="ko-KR" altLang="en-US" sz="20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64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구분하여 보관</a:t>
            </a:r>
          </a:p>
        </p:txBody>
      </p:sp>
      <p:grpSp>
        <p:nvGrpSpPr>
          <p:cNvPr id="174" name="그룹 6">
            <a:extLst>
              <a:ext uri="{FF2B5EF4-FFF2-40B4-BE49-F238E27FC236}">
                <a16:creationId xmlns:a16="http://schemas.microsoft.com/office/drawing/2014/main" id="{D95E14D7-EDC3-4F35-95C2-102F85DB2099}"/>
              </a:ext>
            </a:extLst>
          </p:cNvPr>
          <p:cNvGrpSpPr/>
          <p:nvPr/>
        </p:nvGrpSpPr>
        <p:grpSpPr>
          <a:xfrm>
            <a:off x="8561735" y="4379537"/>
            <a:ext cx="1308722" cy="1629224"/>
            <a:chOff x="3851189" y="3898638"/>
            <a:chExt cx="1439594" cy="1792146"/>
          </a:xfrm>
          <a:solidFill>
            <a:srgbClr val="6C9C83"/>
          </a:solidFill>
        </p:grpSpPr>
        <p:grpSp>
          <p:nvGrpSpPr>
            <p:cNvPr id="175" name="그룹 4">
              <a:extLst>
                <a:ext uri="{FF2B5EF4-FFF2-40B4-BE49-F238E27FC236}">
                  <a16:creationId xmlns:a16="http://schemas.microsoft.com/office/drawing/2014/main" id="{82F35932-819A-42D3-8C9F-26BC751C9B93}"/>
                </a:ext>
              </a:extLst>
            </p:cNvPr>
            <p:cNvGrpSpPr/>
            <p:nvPr/>
          </p:nvGrpSpPr>
          <p:grpSpPr>
            <a:xfrm>
              <a:off x="4064275" y="4175936"/>
              <a:ext cx="1013422" cy="298539"/>
              <a:chOff x="4092276" y="4175936"/>
              <a:chExt cx="1013422" cy="298539"/>
            </a:xfrm>
            <a:grpFill/>
          </p:grpSpPr>
          <p:sp>
            <p:nvSpPr>
              <p:cNvPr id="208" name="자유형: 도형 83">
                <a:extLst>
                  <a:ext uri="{FF2B5EF4-FFF2-40B4-BE49-F238E27FC236}">
                    <a16:creationId xmlns:a16="http://schemas.microsoft.com/office/drawing/2014/main" id="{E85B910F-7287-4A63-BC26-7B2326FCA39F}"/>
                  </a:ext>
                </a:extLst>
              </p:cNvPr>
              <p:cNvSpPr/>
              <p:nvPr/>
            </p:nvSpPr>
            <p:spPr>
              <a:xfrm>
                <a:off x="4092276" y="4175936"/>
                <a:ext cx="109668" cy="298539"/>
              </a:xfrm>
              <a:custGeom>
                <a:avLst/>
                <a:gdLst>
                  <a:gd name="connsiteX0" fmla="*/ 7144 w 171450"/>
                  <a:gd name="connsiteY0" fmla="*/ 276701 h 466725"/>
                  <a:gd name="connsiteX1" fmla="*/ 7144 w 171450"/>
                  <a:gd name="connsiteY1" fmla="*/ 438626 h 466725"/>
                  <a:gd name="connsiteX2" fmla="*/ 27146 w 171450"/>
                  <a:gd name="connsiteY2" fmla="*/ 461486 h 466725"/>
                  <a:gd name="connsiteX3" fmla="*/ 88106 w 171450"/>
                  <a:gd name="connsiteY3" fmla="*/ 461486 h 466725"/>
                  <a:gd name="connsiteX4" fmla="*/ 149066 w 171450"/>
                  <a:gd name="connsiteY4" fmla="*/ 461486 h 466725"/>
                  <a:gd name="connsiteX5" fmla="*/ 169069 w 171450"/>
                  <a:gd name="connsiteY5" fmla="*/ 438626 h 466725"/>
                  <a:gd name="connsiteX6" fmla="*/ 169069 w 171450"/>
                  <a:gd name="connsiteY6" fmla="*/ 276701 h 466725"/>
                  <a:gd name="connsiteX7" fmla="*/ 127159 w 171450"/>
                  <a:gd name="connsiteY7" fmla="*/ 111919 h 466725"/>
                  <a:gd name="connsiteX8" fmla="*/ 127159 w 171450"/>
                  <a:gd name="connsiteY8" fmla="*/ 33814 h 466725"/>
                  <a:gd name="connsiteX9" fmla="*/ 131921 w 171450"/>
                  <a:gd name="connsiteY9" fmla="*/ 33814 h 466725"/>
                  <a:gd name="connsiteX10" fmla="*/ 145256 w 171450"/>
                  <a:gd name="connsiteY10" fmla="*/ 20479 h 466725"/>
                  <a:gd name="connsiteX11" fmla="*/ 131921 w 171450"/>
                  <a:gd name="connsiteY11" fmla="*/ 7144 h 466725"/>
                  <a:gd name="connsiteX12" fmla="*/ 45244 w 171450"/>
                  <a:gd name="connsiteY12" fmla="*/ 7144 h 466725"/>
                  <a:gd name="connsiteX13" fmla="*/ 31909 w 171450"/>
                  <a:gd name="connsiteY13" fmla="*/ 20479 h 466725"/>
                  <a:gd name="connsiteX14" fmla="*/ 45244 w 171450"/>
                  <a:gd name="connsiteY14" fmla="*/ 33814 h 466725"/>
                  <a:gd name="connsiteX15" fmla="*/ 50006 w 171450"/>
                  <a:gd name="connsiteY15" fmla="*/ 33814 h 466725"/>
                  <a:gd name="connsiteX16" fmla="*/ 50006 w 171450"/>
                  <a:gd name="connsiteY16" fmla="*/ 111919 h 466725"/>
                  <a:gd name="connsiteX17" fmla="*/ 7144 w 171450"/>
                  <a:gd name="connsiteY17" fmla="*/ 276701 h 466725"/>
                  <a:gd name="connsiteX18" fmla="*/ 133826 w 171450"/>
                  <a:gd name="connsiteY18" fmla="*/ 182404 h 466725"/>
                  <a:gd name="connsiteX19" fmla="*/ 150019 w 171450"/>
                  <a:gd name="connsiteY19" fmla="*/ 276701 h 466725"/>
                  <a:gd name="connsiteX20" fmla="*/ 150019 w 171450"/>
                  <a:gd name="connsiteY20" fmla="*/ 438626 h 466725"/>
                  <a:gd name="connsiteX21" fmla="*/ 149066 w 171450"/>
                  <a:gd name="connsiteY21" fmla="*/ 442436 h 466725"/>
                  <a:gd name="connsiteX22" fmla="*/ 149066 w 171450"/>
                  <a:gd name="connsiteY22" fmla="*/ 442436 h 466725"/>
                  <a:gd name="connsiteX23" fmla="*/ 88106 w 171450"/>
                  <a:gd name="connsiteY23" fmla="*/ 442436 h 466725"/>
                  <a:gd name="connsiteX24" fmla="*/ 27146 w 171450"/>
                  <a:gd name="connsiteY24" fmla="*/ 442436 h 466725"/>
                  <a:gd name="connsiteX25" fmla="*/ 27146 w 171450"/>
                  <a:gd name="connsiteY25" fmla="*/ 442436 h 466725"/>
                  <a:gd name="connsiteX26" fmla="*/ 26194 w 171450"/>
                  <a:gd name="connsiteY26" fmla="*/ 438626 h 466725"/>
                  <a:gd name="connsiteX27" fmla="*/ 26194 w 171450"/>
                  <a:gd name="connsiteY27" fmla="*/ 276701 h 466725"/>
                  <a:gd name="connsiteX28" fmla="*/ 42386 w 171450"/>
                  <a:gd name="connsiteY28" fmla="*/ 182404 h 466725"/>
                  <a:gd name="connsiteX29" fmla="*/ 133826 w 171450"/>
                  <a:gd name="connsiteY29" fmla="*/ 18240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1450" h="466725">
                    <a:moveTo>
                      <a:pt x="7144" y="276701"/>
                    </a:moveTo>
                    <a:cubicBezTo>
                      <a:pt x="7144" y="366236"/>
                      <a:pt x="7144" y="428149"/>
                      <a:pt x="7144" y="438626"/>
                    </a:cubicBezTo>
                    <a:cubicBezTo>
                      <a:pt x="7144" y="449104"/>
                      <a:pt x="11906" y="461486"/>
                      <a:pt x="27146" y="461486"/>
                    </a:cubicBezTo>
                    <a:cubicBezTo>
                      <a:pt x="55721" y="461486"/>
                      <a:pt x="88106" y="461486"/>
                      <a:pt x="88106" y="461486"/>
                    </a:cubicBezTo>
                    <a:cubicBezTo>
                      <a:pt x="88106" y="461486"/>
                      <a:pt x="120491" y="461486"/>
                      <a:pt x="149066" y="461486"/>
                    </a:cubicBezTo>
                    <a:cubicBezTo>
                      <a:pt x="164306" y="461486"/>
                      <a:pt x="169069" y="448151"/>
                      <a:pt x="169069" y="438626"/>
                    </a:cubicBezTo>
                    <a:cubicBezTo>
                      <a:pt x="169069" y="429101"/>
                      <a:pt x="169069" y="366236"/>
                      <a:pt x="169069" y="276701"/>
                    </a:cubicBezTo>
                    <a:cubicBezTo>
                      <a:pt x="169069" y="209074"/>
                      <a:pt x="140494" y="140494"/>
                      <a:pt x="127159" y="111919"/>
                    </a:cubicBezTo>
                    <a:lnTo>
                      <a:pt x="127159" y="33814"/>
                    </a:lnTo>
                    <a:lnTo>
                      <a:pt x="131921" y="33814"/>
                    </a:lnTo>
                    <a:cubicBezTo>
                      <a:pt x="139541" y="33814"/>
                      <a:pt x="145256" y="28099"/>
                      <a:pt x="145256" y="20479"/>
                    </a:cubicBezTo>
                    <a:cubicBezTo>
                      <a:pt x="145256" y="12859"/>
                      <a:pt x="139541" y="7144"/>
                      <a:pt x="131921" y="7144"/>
                    </a:cubicBezTo>
                    <a:lnTo>
                      <a:pt x="45244" y="7144"/>
                    </a:lnTo>
                    <a:cubicBezTo>
                      <a:pt x="37624" y="7144"/>
                      <a:pt x="31909" y="12859"/>
                      <a:pt x="31909" y="20479"/>
                    </a:cubicBezTo>
                    <a:cubicBezTo>
                      <a:pt x="31909" y="28099"/>
                      <a:pt x="37624" y="33814"/>
                      <a:pt x="45244" y="33814"/>
                    </a:cubicBezTo>
                    <a:lnTo>
                      <a:pt x="50006" y="33814"/>
                    </a:lnTo>
                    <a:lnTo>
                      <a:pt x="50006" y="111919"/>
                    </a:lnTo>
                    <a:cubicBezTo>
                      <a:pt x="35719" y="141446"/>
                      <a:pt x="7144" y="209074"/>
                      <a:pt x="7144" y="276701"/>
                    </a:cubicBezTo>
                    <a:close/>
                    <a:moveTo>
                      <a:pt x="133826" y="182404"/>
                    </a:moveTo>
                    <a:cubicBezTo>
                      <a:pt x="142399" y="210979"/>
                      <a:pt x="150019" y="243364"/>
                      <a:pt x="150019" y="276701"/>
                    </a:cubicBezTo>
                    <a:lnTo>
                      <a:pt x="150019" y="438626"/>
                    </a:lnTo>
                    <a:cubicBezTo>
                      <a:pt x="150019" y="440531"/>
                      <a:pt x="150019" y="441484"/>
                      <a:pt x="149066" y="442436"/>
                    </a:cubicBezTo>
                    <a:lnTo>
                      <a:pt x="149066" y="442436"/>
                    </a:lnTo>
                    <a:lnTo>
                      <a:pt x="88106" y="442436"/>
                    </a:lnTo>
                    <a:lnTo>
                      <a:pt x="27146" y="442436"/>
                    </a:lnTo>
                    <a:lnTo>
                      <a:pt x="27146" y="442436"/>
                    </a:lnTo>
                    <a:cubicBezTo>
                      <a:pt x="27146" y="441484"/>
                      <a:pt x="26194" y="440531"/>
                      <a:pt x="26194" y="438626"/>
                    </a:cubicBezTo>
                    <a:lnTo>
                      <a:pt x="26194" y="276701"/>
                    </a:lnTo>
                    <a:cubicBezTo>
                      <a:pt x="26194" y="243364"/>
                      <a:pt x="33814" y="210026"/>
                      <a:pt x="42386" y="182404"/>
                    </a:cubicBezTo>
                    <a:lnTo>
                      <a:pt x="133826" y="1824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09" name="자유형: 도형 84">
                <a:extLst>
                  <a:ext uri="{FF2B5EF4-FFF2-40B4-BE49-F238E27FC236}">
                    <a16:creationId xmlns:a16="http://schemas.microsoft.com/office/drawing/2014/main" id="{010C44A2-F479-4912-82ED-711E87EA6D16}"/>
                  </a:ext>
                </a:extLst>
              </p:cNvPr>
              <p:cNvSpPr/>
              <p:nvPr/>
            </p:nvSpPr>
            <p:spPr>
              <a:xfrm>
                <a:off x="4273027" y="4175936"/>
                <a:ext cx="109668" cy="298539"/>
              </a:xfrm>
              <a:custGeom>
                <a:avLst/>
                <a:gdLst>
                  <a:gd name="connsiteX0" fmla="*/ 7144 w 171450"/>
                  <a:gd name="connsiteY0" fmla="*/ 276701 h 466725"/>
                  <a:gd name="connsiteX1" fmla="*/ 7144 w 171450"/>
                  <a:gd name="connsiteY1" fmla="*/ 438626 h 466725"/>
                  <a:gd name="connsiteX2" fmla="*/ 27146 w 171450"/>
                  <a:gd name="connsiteY2" fmla="*/ 461486 h 466725"/>
                  <a:gd name="connsiteX3" fmla="*/ 88106 w 171450"/>
                  <a:gd name="connsiteY3" fmla="*/ 461486 h 466725"/>
                  <a:gd name="connsiteX4" fmla="*/ 149066 w 171450"/>
                  <a:gd name="connsiteY4" fmla="*/ 461486 h 466725"/>
                  <a:gd name="connsiteX5" fmla="*/ 169069 w 171450"/>
                  <a:gd name="connsiteY5" fmla="*/ 438626 h 466725"/>
                  <a:gd name="connsiteX6" fmla="*/ 169069 w 171450"/>
                  <a:gd name="connsiteY6" fmla="*/ 276701 h 466725"/>
                  <a:gd name="connsiteX7" fmla="*/ 127159 w 171450"/>
                  <a:gd name="connsiteY7" fmla="*/ 111919 h 466725"/>
                  <a:gd name="connsiteX8" fmla="*/ 127159 w 171450"/>
                  <a:gd name="connsiteY8" fmla="*/ 33814 h 466725"/>
                  <a:gd name="connsiteX9" fmla="*/ 131921 w 171450"/>
                  <a:gd name="connsiteY9" fmla="*/ 33814 h 466725"/>
                  <a:gd name="connsiteX10" fmla="*/ 145256 w 171450"/>
                  <a:gd name="connsiteY10" fmla="*/ 20479 h 466725"/>
                  <a:gd name="connsiteX11" fmla="*/ 131921 w 171450"/>
                  <a:gd name="connsiteY11" fmla="*/ 7144 h 466725"/>
                  <a:gd name="connsiteX12" fmla="*/ 45244 w 171450"/>
                  <a:gd name="connsiteY12" fmla="*/ 7144 h 466725"/>
                  <a:gd name="connsiteX13" fmla="*/ 31909 w 171450"/>
                  <a:gd name="connsiteY13" fmla="*/ 20479 h 466725"/>
                  <a:gd name="connsiteX14" fmla="*/ 45244 w 171450"/>
                  <a:gd name="connsiteY14" fmla="*/ 33814 h 466725"/>
                  <a:gd name="connsiteX15" fmla="*/ 50006 w 171450"/>
                  <a:gd name="connsiteY15" fmla="*/ 33814 h 466725"/>
                  <a:gd name="connsiteX16" fmla="*/ 50006 w 171450"/>
                  <a:gd name="connsiteY16" fmla="*/ 111919 h 466725"/>
                  <a:gd name="connsiteX17" fmla="*/ 7144 w 171450"/>
                  <a:gd name="connsiteY17" fmla="*/ 276701 h 466725"/>
                  <a:gd name="connsiteX18" fmla="*/ 133826 w 171450"/>
                  <a:gd name="connsiteY18" fmla="*/ 182404 h 466725"/>
                  <a:gd name="connsiteX19" fmla="*/ 150019 w 171450"/>
                  <a:gd name="connsiteY19" fmla="*/ 276701 h 466725"/>
                  <a:gd name="connsiteX20" fmla="*/ 150019 w 171450"/>
                  <a:gd name="connsiteY20" fmla="*/ 438626 h 466725"/>
                  <a:gd name="connsiteX21" fmla="*/ 149066 w 171450"/>
                  <a:gd name="connsiteY21" fmla="*/ 442436 h 466725"/>
                  <a:gd name="connsiteX22" fmla="*/ 149066 w 171450"/>
                  <a:gd name="connsiteY22" fmla="*/ 442436 h 466725"/>
                  <a:gd name="connsiteX23" fmla="*/ 88106 w 171450"/>
                  <a:gd name="connsiteY23" fmla="*/ 442436 h 466725"/>
                  <a:gd name="connsiteX24" fmla="*/ 27146 w 171450"/>
                  <a:gd name="connsiteY24" fmla="*/ 442436 h 466725"/>
                  <a:gd name="connsiteX25" fmla="*/ 27146 w 171450"/>
                  <a:gd name="connsiteY25" fmla="*/ 442436 h 466725"/>
                  <a:gd name="connsiteX26" fmla="*/ 26194 w 171450"/>
                  <a:gd name="connsiteY26" fmla="*/ 438626 h 466725"/>
                  <a:gd name="connsiteX27" fmla="*/ 26194 w 171450"/>
                  <a:gd name="connsiteY27" fmla="*/ 276701 h 466725"/>
                  <a:gd name="connsiteX28" fmla="*/ 42386 w 171450"/>
                  <a:gd name="connsiteY28" fmla="*/ 182404 h 466725"/>
                  <a:gd name="connsiteX29" fmla="*/ 133826 w 171450"/>
                  <a:gd name="connsiteY29" fmla="*/ 18240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1450" h="466725">
                    <a:moveTo>
                      <a:pt x="7144" y="276701"/>
                    </a:moveTo>
                    <a:cubicBezTo>
                      <a:pt x="7144" y="366236"/>
                      <a:pt x="7144" y="428149"/>
                      <a:pt x="7144" y="438626"/>
                    </a:cubicBezTo>
                    <a:cubicBezTo>
                      <a:pt x="7144" y="449104"/>
                      <a:pt x="11906" y="461486"/>
                      <a:pt x="27146" y="461486"/>
                    </a:cubicBezTo>
                    <a:cubicBezTo>
                      <a:pt x="55721" y="461486"/>
                      <a:pt x="88106" y="461486"/>
                      <a:pt x="88106" y="461486"/>
                    </a:cubicBezTo>
                    <a:cubicBezTo>
                      <a:pt x="88106" y="461486"/>
                      <a:pt x="120491" y="461486"/>
                      <a:pt x="149066" y="461486"/>
                    </a:cubicBezTo>
                    <a:cubicBezTo>
                      <a:pt x="164306" y="461486"/>
                      <a:pt x="169069" y="448151"/>
                      <a:pt x="169069" y="438626"/>
                    </a:cubicBezTo>
                    <a:cubicBezTo>
                      <a:pt x="169069" y="429101"/>
                      <a:pt x="169069" y="366236"/>
                      <a:pt x="169069" y="276701"/>
                    </a:cubicBezTo>
                    <a:cubicBezTo>
                      <a:pt x="169069" y="209074"/>
                      <a:pt x="140494" y="140494"/>
                      <a:pt x="127159" y="111919"/>
                    </a:cubicBezTo>
                    <a:lnTo>
                      <a:pt x="127159" y="33814"/>
                    </a:lnTo>
                    <a:lnTo>
                      <a:pt x="131921" y="33814"/>
                    </a:lnTo>
                    <a:cubicBezTo>
                      <a:pt x="139541" y="33814"/>
                      <a:pt x="145256" y="28099"/>
                      <a:pt x="145256" y="20479"/>
                    </a:cubicBezTo>
                    <a:cubicBezTo>
                      <a:pt x="145256" y="12859"/>
                      <a:pt x="139541" y="7144"/>
                      <a:pt x="131921" y="7144"/>
                    </a:cubicBezTo>
                    <a:lnTo>
                      <a:pt x="45244" y="7144"/>
                    </a:lnTo>
                    <a:cubicBezTo>
                      <a:pt x="37624" y="7144"/>
                      <a:pt x="31909" y="12859"/>
                      <a:pt x="31909" y="20479"/>
                    </a:cubicBezTo>
                    <a:cubicBezTo>
                      <a:pt x="31909" y="28099"/>
                      <a:pt x="37624" y="33814"/>
                      <a:pt x="45244" y="33814"/>
                    </a:cubicBezTo>
                    <a:lnTo>
                      <a:pt x="50006" y="33814"/>
                    </a:lnTo>
                    <a:lnTo>
                      <a:pt x="50006" y="111919"/>
                    </a:lnTo>
                    <a:cubicBezTo>
                      <a:pt x="35719" y="141446"/>
                      <a:pt x="7144" y="209074"/>
                      <a:pt x="7144" y="276701"/>
                    </a:cubicBezTo>
                    <a:close/>
                    <a:moveTo>
                      <a:pt x="133826" y="182404"/>
                    </a:moveTo>
                    <a:cubicBezTo>
                      <a:pt x="142399" y="210979"/>
                      <a:pt x="150019" y="243364"/>
                      <a:pt x="150019" y="276701"/>
                    </a:cubicBezTo>
                    <a:lnTo>
                      <a:pt x="150019" y="438626"/>
                    </a:lnTo>
                    <a:cubicBezTo>
                      <a:pt x="150019" y="440531"/>
                      <a:pt x="150019" y="441484"/>
                      <a:pt x="149066" y="442436"/>
                    </a:cubicBezTo>
                    <a:lnTo>
                      <a:pt x="149066" y="442436"/>
                    </a:lnTo>
                    <a:lnTo>
                      <a:pt x="88106" y="442436"/>
                    </a:lnTo>
                    <a:lnTo>
                      <a:pt x="27146" y="442436"/>
                    </a:lnTo>
                    <a:lnTo>
                      <a:pt x="27146" y="442436"/>
                    </a:lnTo>
                    <a:cubicBezTo>
                      <a:pt x="27146" y="441484"/>
                      <a:pt x="26194" y="440531"/>
                      <a:pt x="26194" y="438626"/>
                    </a:cubicBezTo>
                    <a:lnTo>
                      <a:pt x="26194" y="276701"/>
                    </a:lnTo>
                    <a:cubicBezTo>
                      <a:pt x="26194" y="243364"/>
                      <a:pt x="33814" y="210026"/>
                      <a:pt x="42386" y="182404"/>
                    </a:cubicBezTo>
                    <a:lnTo>
                      <a:pt x="133826" y="1824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10" name="자유형: 도형 104">
                <a:extLst>
                  <a:ext uri="{FF2B5EF4-FFF2-40B4-BE49-F238E27FC236}">
                    <a16:creationId xmlns:a16="http://schemas.microsoft.com/office/drawing/2014/main" id="{625E2583-511C-451D-8BA4-FA2C5248EF08}"/>
                  </a:ext>
                </a:extLst>
              </p:cNvPr>
              <p:cNvSpPr/>
              <p:nvPr/>
            </p:nvSpPr>
            <p:spPr>
              <a:xfrm>
                <a:off x="4453778" y="4175936"/>
                <a:ext cx="109668" cy="298539"/>
              </a:xfrm>
              <a:custGeom>
                <a:avLst/>
                <a:gdLst>
                  <a:gd name="connsiteX0" fmla="*/ 7144 w 171450"/>
                  <a:gd name="connsiteY0" fmla="*/ 276701 h 466725"/>
                  <a:gd name="connsiteX1" fmla="*/ 7144 w 171450"/>
                  <a:gd name="connsiteY1" fmla="*/ 438626 h 466725"/>
                  <a:gd name="connsiteX2" fmla="*/ 27146 w 171450"/>
                  <a:gd name="connsiteY2" fmla="*/ 461486 h 466725"/>
                  <a:gd name="connsiteX3" fmla="*/ 88106 w 171450"/>
                  <a:gd name="connsiteY3" fmla="*/ 461486 h 466725"/>
                  <a:gd name="connsiteX4" fmla="*/ 149066 w 171450"/>
                  <a:gd name="connsiteY4" fmla="*/ 461486 h 466725"/>
                  <a:gd name="connsiteX5" fmla="*/ 169069 w 171450"/>
                  <a:gd name="connsiteY5" fmla="*/ 438626 h 466725"/>
                  <a:gd name="connsiteX6" fmla="*/ 169069 w 171450"/>
                  <a:gd name="connsiteY6" fmla="*/ 276701 h 466725"/>
                  <a:gd name="connsiteX7" fmla="*/ 127159 w 171450"/>
                  <a:gd name="connsiteY7" fmla="*/ 111919 h 466725"/>
                  <a:gd name="connsiteX8" fmla="*/ 127159 w 171450"/>
                  <a:gd name="connsiteY8" fmla="*/ 33814 h 466725"/>
                  <a:gd name="connsiteX9" fmla="*/ 131921 w 171450"/>
                  <a:gd name="connsiteY9" fmla="*/ 33814 h 466725"/>
                  <a:gd name="connsiteX10" fmla="*/ 145256 w 171450"/>
                  <a:gd name="connsiteY10" fmla="*/ 20479 h 466725"/>
                  <a:gd name="connsiteX11" fmla="*/ 131921 w 171450"/>
                  <a:gd name="connsiteY11" fmla="*/ 7144 h 466725"/>
                  <a:gd name="connsiteX12" fmla="*/ 45244 w 171450"/>
                  <a:gd name="connsiteY12" fmla="*/ 7144 h 466725"/>
                  <a:gd name="connsiteX13" fmla="*/ 31909 w 171450"/>
                  <a:gd name="connsiteY13" fmla="*/ 20479 h 466725"/>
                  <a:gd name="connsiteX14" fmla="*/ 45244 w 171450"/>
                  <a:gd name="connsiteY14" fmla="*/ 33814 h 466725"/>
                  <a:gd name="connsiteX15" fmla="*/ 50006 w 171450"/>
                  <a:gd name="connsiteY15" fmla="*/ 33814 h 466725"/>
                  <a:gd name="connsiteX16" fmla="*/ 50006 w 171450"/>
                  <a:gd name="connsiteY16" fmla="*/ 111919 h 466725"/>
                  <a:gd name="connsiteX17" fmla="*/ 7144 w 171450"/>
                  <a:gd name="connsiteY17" fmla="*/ 276701 h 466725"/>
                  <a:gd name="connsiteX18" fmla="*/ 133826 w 171450"/>
                  <a:gd name="connsiteY18" fmla="*/ 182404 h 466725"/>
                  <a:gd name="connsiteX19" fmla="*/ 150019 w 171450"/>
                  <a:gd name="connsiteY19" fmla="*/ 276701 h 466725"/>
                  <a:gd name="connsiteX20" fmla="*/ 150019 w 171450"/>
                  <a:gd name="connsiteY20" fmla="*/ 438626 h 466725"/>
                  <a:gd name="connsiteX21" fmla="*/ 149066 w 171450"/>
                  <a:gd name="connsiteY21" fmla="*/ 442436 h 466725"/>
                  <a:gd name="connsiteX22" fmla="*/ 149066 w 171450"/>
                  <a:gd name="connsiteY22" fmla="*/ 442436 h 466725"/>
                  <a:gd name="connsiteX23" fmla="*/ 88106 w 171450"/>
                  <a:gd name="connsiteY23" fmla="*/ 442436 h 466725"/>
                  <a:gd name="connsiteX24" fmla="*/ 27146 w 171450"/>
                  <a:gd name="connsiteY24" fmla="*/ 442436 h 466725"/>
                  <a:gd name="connsiteX25" fmla="*/ 27146 w 171450"/>
                  <a:gd name="connsiteY25" fmla="*/ 442436 h 466725"/>
                  <a:gd name="connsiteX26" fmla="*/ 26194 w 171450"/>
                  <a:gd name="connsiteY26" fmla="*/ 438626 h 466725"/>
                  <a:gd name="connsiteX27" fmla="*/ 26194 w 171450"/>
                  <a:gd name="connsiteY27" fmla="*/ 276701 h 466725"/>
                  <a:gd name="connsiteX28" fmla="*/ 42386 w 171450"/>
                  <a:gd name="connsiteY28" fmla="*/ 182404 h 466725"/>
                  <a:gd name="connsiteX29" fmla="*/ 133826 w 171450"/>
                  <a:gd name="connsiteY29" fmla="*/ 18240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1450" h="466725">
                    <a:moveTo>
                      <a:pt x="7144" y="276701"/>
                    </a:moveTo>
                    <a:cubicBezTo>
                      <a:pt x="7144" y="366236"/>
                      <a:pt x="7144" y="428149"/>
                      <a:pt x="7144" y="438626"/>
                    </a:cubicBezTo>
                    <a:cubicBezTo>
                      <a:pt x="7144" y="449104"/>
                      <a:pt x="11906" y="461486"/>
                      <a:pt x="27146" y="461486"/>
                    </a:cubicBezTo>
                    <a:cubicBezTo>
                      <a:pt x="55721" y="461486"/>
                      <a:pt x="88106" y="461486"/>
                      <a:pt x="88106" y="461486"/>
                    </a:cubicBezTo>
                    <a:cubicBezTo>
                      <a:pt x="88106" y="461486"/>
                      <a:pt x="120491" y="461486"/>
                      <a:pt x="149066" y="461486"/>
                    </a:cubicBezTo>
                    <a:cubicBezTo>
                      <a:pt x="164306" y="461486"/>
                      <a:pt x="169069" y="448151"/>
                      <a:pt x="169069" y="438626"/>
                    </a:cubicBezTo>
                    <a:cubicBezTo>
                      <a:pt x="169069" y="429101"/>
                      <a:pt x="169069" y="366236"/>
                      <a:pt x="169069" y="276701"/>
                    </a:cubicBezTo>
                    <a:cubicBezTo>
                      <a:pt x="169069" y="209074"/>
                      <a:pt x="140494" y="140494"/>
                      <a:pt x="127159" y="111919"/>
                    </a:cubicBezTo>
                    <a:lnTo>
                      <a:pt x="127159" y="33814"/>
                    </a:lnTo>
                    <a:lnTo>
                      <a:pt x="131921" y="33814"/>
                    </a:lnTo>
                    <a:cubicBezTo>
                      <a:pt x="139541" y="33814"/>
                      <a:pt x="145256" y="28099"/>
                      <a:pt x="145256" y="20479"/>
                    </a:cubicBezTo>
                    <a:cubicBezTo>
                      <a:pt x="145256" y="12859"/>
                      <a:pt x="139541" y="7144"/>
                      <a:pt x="131921" y="7144"/>
                    </a:cubicBezTo>
                    <a:lnTo>
                      <a:pt x="45244" y="7144"/>
                    </a:lnTo>
                    <a:cubicBezTo>
                      <a:pt x="37624" y="7144"/>
                      <a:pt x="31909" y="12859"/>
                      <a:pt x="31909" y="20479"/>
                    </a:cubicBezTo>
                    <a:cubicBezTo>
                      <a:pt x="31909" y="28099"/>
                      <a:pt x="37624" y="33814"/>
                      <a:pt x="45244" y="33814"/>
                    </a:cubicBezTo>
                    <a:lnTo>
                      <a:pt x="50006" y="33814"/>
                    </a:lnTo>
                    <a:lnTo>
                      <a:pt x="50006" y="111919"/>
                    </a:lnTo>
                    <a:cubicBezTo>
                      <a:pt x="35719" y="141446"/>
                      <a:pt x="7144" y="209074"/>
                      <a:pt x="7144" y="276701"/>
                    </a:cubicBezTo>
                    <a:close/>
                    <a:moveTo>
                      <a:pt x="133826" y="182404"/>
                    </a:moveTo>
                    <a:cubicBezTo>
                      <a:pt x="142399" y="210979"/>
                      <a:pt x="150019" y="243364"/>
                      <a:pt x="150019" y="276701"/>
                    </a:cubicBezTo>
                    <a:lnTo>
                      <a:pt x="150019" y="438626"/>
                    </a:lnTo>
                    <a:cubicBezTo>
                      <a:pt x="150019" y="440531"/>
                      <a:pt x="150019" y="441484"/>
                      <a:pt x="149066" y="442436"/>
                    </a:cubicBezTo>
                    <a:lnTo>
                      <a:pt x="149066" y="442436"/>
                    </a:lnTo>
                    <a:lnTo>
                      <a:pt x="88106" y="442436"/>
                    </a:lnTo>
                    <a:lnTo>
                      <a:pt x="27146" y="442436"/>
                    </a:lnTo>
                    <a:lnTo>
                      <a:pt x="27146" y="442436"/>
                    </a:lnTo>
                    <a:cubicBezTo>
                      <a:pt x="27146" y="441484"/>
                      <a:pt x="26194" y="440531"/>
                      <a:pt x="26194" y="438626"/>
                    </a:cubicBezTo>
                    <a:lnTo>
                      <a:pt x="26194" y="276701"/>
                    </a:lnTo>
                    <a:cubicBezTo>
                      <a:pt x="26194" y="243364"/>
                      <a:pt x="33814" y="210026"/>
                      <a:pt x="42386" y="182404"/>
                    </a:cubicBezTo>
                    <a:lnTo>
                      <a:pt x="133826" y="1824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11" name="자유형: 도형 107">
                <a:extLst>
                  <a:ext uri="{FF2B5EF4-FFF2-40B4-BE49-F238E27FC236}">
                    <a16:creationId xmlns:a16="http://schemas.microsoft.com/office/drawing/2014/main" id="{A8E2DC3B-B5C9-407C-A85C-11CC321F807F}"/>
                  </a:ext>
                </a:extLst>
              </p:cNvPr>
              <p:cNvSpPr/>
              <p:nvPr/>
            </p:nvSpPr>
            <p:spPr>
              <a:xfrm>
                <a:off x="4634529" y="4175936"/>
                <a:ext cx="109668" cy="298539"/>
              </a:xfrm>
              <a:custGeom>
                <a:avLst/>
                <a:gdLst>
                  <a:gd name="connsiteX0" fmla="*/ 7144 w 171450"/>
                  <a:gd name="connsiteY0" fmla="*/ 276701 h 466725"/>
                  <a:gd name="connsiteX1" fmla="*/ 7144 w 171450"/>
                  <a:gd name="connsiteY1" fmla="*/ 438626 h 466725"/>
                  <a:gd name="connsiteX2" fmla="*/ 27146 w 171450"/>
                  <a:gd name="connsiteY2" fmla="*/ 461486 h 466725"/>
                  <a:gd name="connsiteX3" fmla="*/ 88106 w 171450"/>
                  <a:gd name="connsiteY3" fmla="*/ 461486 h 466725"/>
                  <a:gd name="connsiteX4" fmla="*/ 149066 w 171450"/>
                  <a:gd name="connsiteY4" fmla="*/ 461486 h 466725"/>
                  <a:gd name="connsiteX5" fmla="*/ 169069 w 171450"/>
                  <a:gd name="connsiteY5" fmla="*/ 438626 h 466725"/>
                  <a:gd name="connsiteX6" fmla="*/ 169069 w 171450"/>
                  <a:gd name="connsiteY6" fmla="*/ 276701 h 466725"/>
                  <a:gd name="connsiteX7" fmla="*/ 127159 w 171450"/>
                  <a:gd name="connsiteY7" fmla="*/ 111919 h 466725"/>
                  <a:gd name="connsiteX8" fmla="*/ 127159 w 171450"/>
                  <a:gd name="connsiteY8" fmla="*/ 33814 h 466725"/>
                  <a:gd name="connsiteX9" fmla="*/ 131921 w 171450"/>
                  <a:gd name="connsiteY9" fmla="*/ 33814 h 466725"/>
                  <a:gd name="connsiteX10" fmla="*/ 145256 w 171450"/>
                  <a:gd name="connsiteY10" fmla="*/ 20479 h 466725"/>
                  <a:gd name="connsiteX11" fmla="*/ 131921 w 171450"/>
                  <a:gd name="connsiteY11" fmla="*/ 7144 h 466725"/>
                  <a:gd name="connsiteX12" fmla="*/ 45244 w 171450"/>
                  <a:gd name="connsiteY12" fmla="*/ 7144 h 466725"/>
                  <a:gd name="connsiteX13" fmla="*/ 31909 w 171450"/>
                  <a:gd name="connsiteY13" fmla="*/ 20479 h 466725"/>
                  <a:gd name="connsiteX14" fmla="*/ 45244 w 171450"/>
                  <a:gd name="connsiteY14" fmla="*/ 33814 h 466725"/>
                  <a:gd name="connsiteX15" fmla="*/ 50006 w 171450"/>
                  <a:gd name="connsiteY15" fmla="*/ 33814 h 466725"/>
                  <a:gd name="connsiteX16" fmla="*/ 50006 w 171450"/>
                  <a:gd name="connsiteY16" fmla="*/ 111919 h 466725"/>
                  <a:gd name="connsiteX17" fmla="*/ 7144 w 171450"/>
                  <a:gd name="connsiteY17" fmla="*/ 276701 h 466725"/>
                  <a:gd name="connsiteX18" fmla="*/ 133826 w 171450"/>
                  <a:gd name="connsiteY18" fmla="*/ 182404 h 466725"/>
                  <a:gd name="connsiteX19" fmla="*/ 150019 w 171450"/>
                  <a:gd name="connsiteY19" fmla="*/ 276701 h 466725"/>
                  <a:gd name="connsiteX20" fmla="*/ 150019 w 171450"/>
                  <a:gd name="connsiteY20" fmla="*/ 438626 h 466725"/>
                  <a:gd name="connsiteX21" fmla="*/ 149066 w 171450"/>
                  <a:gd name="connsiteY21" fmla="*/ 442436 h 466725"/>
                  <a:gd name="connsiteX22" fmla="*/ 149066 w 171450"/>
                  <a:gd name="connsiteY22" fmla="*/ 442436 h 466725"/>
                  <a:gd name="connsiteX23" fmla="*/ 88106 w 171450"/>
                  <a:gd name="connsiteY23" fmla="*/ 442436 h 466725"/>
                  <a:gd name="connsiteX24" fmla="*/ 27146 w 171450"/>
                  <a:gd name="connsiteY24" fmla="*/ 442436 h 466725"/>
                  <a:gd name="connsiteX25" fmla="*/ 27146 w 171450"/>
                  <a:gd name="connsiteY25" fmla="*/ 442436 h 466725"/>
                  <a:gd name="connsiteX26" fmla="*/ 26194 w 171450"/>
                  <a:gd name="connsiteY26" fmla="*/ 438626 h 466725"/>
                  <a:gd name="connsiteX27" fmla="*/ 26194 w 171450"/>
                  <a:gd name="connsiteY27" fmla="*/ 276701 h 466725"/>
                  <a:gd name="connsiteX28" fmla="*/ 42386 w 171450"/>
                  <a:gd name="connsiteY28" fmla="*/ 182404 h 466725"/>
                  <a:gd name="connsiteX29" fmla="*/ 133826 w 171450"/>
                  <a:gd name="connsiteY29" fmla="*/ 18240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1450" h="466725">
                    <a:moveTo>
                      <a:pt x="7144" y="276701"/>
                    </a:moveTo>
                    <a:cubicBezTo>
                      <a:pt x="7144" y="366236"/>
                      <a:pt x="7144" y="428149"/>
                      <a:pt x="7144" y="438626"/>
                    </a:cubicBezTo>
                    <a:cubicBezTo>
                      <a:pt x="7144" y="449104"/>
                      <a:pt x="11906" y="461486"/>
                      <a:pt x="27146" y="461486"/>
                    </a:cubicBezTo>
                    <a:cubicBezTo>
                      <a:pt x="55721" y="461486"/>
                      <a:pt x="88106" y="461486"/>
                      <a:pt x="88106" y="461486"/>
                    </a:cubicBezTo>
                    <a:cubicBezTo>
                      <a:pt x="88106" y="461486"/>
                      <a:pt x="120491" y="461486"/>
                      <a:pt x="149066" y="461486"/>
                    </a:cubicBezTo>
                    <a:cubicBezTo>
                      <a:pt x="164306" y="461486"/>
                      <a:pt x="169069" y="448151"/>
                      <a:pt x="169069" y="438626"/>
                    </a:cubicBezTo>
                    <a:cubicBezTo>
                      <a:pt x="169069" y="429101"/>
                      <a:pt x="169069" y="366236"/>
                      <a:pt x="169069" y="276701"/>
                    </a:cubicBezTo>
                    <a:cubicBezTo>
                      <a:pt x="169069" y="209074"/>
                      <a:pt x="140494" y="140494"/>
                      <a:pt x="127159" y="111919"/>
                    </a:cubicBezTo>
                    <a:lnTo>
                      <a:pt x="127159" y="33814"/>
                    </a:lnTo>
                    <a:lnTo>
                      <a:pt x="131921" y="33814"/>
                    </a:lnTo>
                    <a:cubicBezTo>
                      <a:pt x="139541" y="33814"/>
                      <a:pt x="145256" y="28099"/>
                      <a:pt x="145256" y="20479"/>
                    </a:cubicBezTo>
                    <a:cubicBezTo>
                      <a:pt x="145256" y="12859"/>
                      <a:pt x="139541" y="7144"/>
                      <a:pt x="131921" y="7144"/>
                    </a:cubicBezTo>
                    <a:lnTo>
                      <a:pt x="45244" y="7144"/>
                    </a:lnTo>
                    <a:cubicBezTo>
                      <a:pt x="37624" y="7144"/>
                      <a:pt x="31909" y="12859"/>
                      <a:pt x="31909" y="20479"/>
                    </a:cubicBezTo>
                    <a:cubicBezTo>
                      <a:pt x="31909" y="28099"/>
                      <a:pt x="37624" y="33814"/>
                      <a:pt x="45244" y="33814"/>
                    </a:cubicBezTo>
                    <a:lnTo>
                      <a:pt x="50006" y="33814"/>
                    </a:lnTo>
                    <a:lnTo>
                      <a:pt x="50006" y="111919"/>
                    </a:lnTo>
                    <a:cubicBezTo>
                      <a:pt x="35719" y="141446"/>
                      <a:pt x="7144" y="209074"/>
                      <a:pt x="7144" y="276701"/>
                    </a:cubicBezTo>
                    <a:close/>
                    <a:moveTo>
                      <a:pt x="133826" y="182404"/>
                    </a:moveTo>
                    <a:cubicBezTo>
                      <a:pt x="142399" y="210979"/>
                      <a:pt x="150019" y="243364"/>
                      <a:pt x="150019" y="276701"/>
                    </a:cubicBezTo>
                    <a:lnTo>
                      <a:pt x="150019" y="438626"/>
                    </a:lnTo>
                    <a:cubicBezTo>
                      <a:pt x="150019" y="440531"/>
                      <a:pt x="150019" y="441484"/>
                      <a:pt x="149066" y="442436"/>
                    </a:cubicBezTo>
                    <a:lnTo>
                      <a:pt x="149066" y="442436"/>
                    </a:lnTo>
                    <a:lnTo>
                      <a:pt x="88106" y="442436"/>
                    </a:lnTo>
                    <a:lnTo>
                      <a:pt x="27146" y="442436"/>
                    </a:lnTo>
                    <a:lnTo>
                      <a:pt x="27146" y="442436"/>
                    </a:lnTo>
                    <a:cubicBezTo>
                      <a:pt x="27146" y="441484"/>
                      <a:pt x="26194" y="440531"/>
                      <a:pt x="26194" y="438626"/>
                    </a:cubicBezTo>
                    <a:lnTo>
                      <a:pt x="26194" y="276701"/>
                    </a:lnTo>
                    <a:cubicBezTo>
                      <a:pt x="26194" y="243364"/>
                      <a:pt x="33814" y="210026"/>
                      <a:pt x="42386" y="182404"/>
                    </a:cubicBezTo>
                    <a:lnTo>
                      <a:pt x="133826" y="1824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12" name="자유형: 도형 108">
                <a:extLst>
                  <a:ext uri="{FF2B5EF4-FFF2-40B4-BE49-F238E27FC236}">
                    <a16:creationId xmlns:a16="http://schemas.microsoft.com/office/drawing/2014/main" id="{0BA26391-610C-4BF8-84B0-2B6532B19918}"/>
                  </a:ext>
                </a:extLst>
              </p:cNvPr>
              <p:cNvSpPr/>
              <p:nvPr/>
            </p:nvSpPr>
            <p:spPr>
              <a:xfrm>
                <a:off x="4815280" y="4175936"/>
                <a:ext cx="109668" cy="298539"/>
              </a:xfrm>
              <a:custGeom>
                <a:avLst/>
                <a:gdLst>
                  <a:gd name="connsiteX0" fmla="*/ 7144 w 171450"/>
                  <a:gd name="connsiteY0" fmla="*/ 276701 h 466725"/>
                  <a:gd name="connsiteX1" fmla="*/ 7144 w 171450"/>
                  <a:gd name="connsiteY1" fmla="*/ 438626 h 466725"/>
                  <a:gd name="connsiteX2" fmla="*/ 27146 w 171450"/>
                  <a:gd name="connsiteY2" fmla="*/ 461486 h 466725"/>
                  <a:gd name="connsiteX3" fmla="*/ 88106 w 171450"/>
                  <a:gd name="connsiteY3" fmla="*/ 461486 h 466725"/>
                  <a:gd name="connsiteX4" fmla="*/ 149066 w 171450"/>
                  <a:gd name="connsiteY4" fmla="*/ 461486 h 466725"/>
                  <a:gd name="connsiteX5" fmla="*/ 169069 w 171450"/>
                  <a:gd name="connsiteY5" fmla="*/ 438626 h 466725"/>
                  <a:gd name="connsiteX6" fmla="*/ 169069 w 171450"/>
                  <a:gd name="connsiteY6" fmla="*/ 276701 h 466725"/>
                  <a:gd name="connsiteX7" fmla="*/ 127159 w 171450"/>
                  <a:gd name="connsiteY7" fmla="*/ 111919 h 466725"/>
                  <a:gd name="connsiteX8" fmla="*/ 127159 w 171450"/>
                  <a:gd name="connsiteY8" fmla="*/ 33814 h 466725"/>
                  <a:gd name="connsiteX9" fmla="*/ 131921 w 171450"/>
                  <a:gd name="connsiteY9" fmla="*/ 33814 h 466725"/>
                  <a:gd name="connsiteX10" fmla="*/ 145256 w 171450"/>
                  <a:gd name="connsiteY10" fmla="*/ 20479 h 466725"/>
                  <a:gd name="connsiteX11" fmla="*/ 131921 w 171450"/>
                  <a:gd name="connsiteY11" fmla="*/ 7144 h 466725"/>
                  <a:gd name="connsiteX12" fmla="*/ 45244 w 171450"/>
                  <a:gd name="connsiteY12" fmla="*/ 7144 h 466725"/>
                  <a:gd name="connsiteX13" fmla="*/ 31909 w 171450"/>
                  <a:gd name="connsiteY13" fmla="*/ 20479 h 466725"/>
                  <a:gd name="connsiteX14" fmla="*/ 45244 w 171450"/>
                  <a:gd name="connsiteY14" fmla="*/ 33814 h 466725"/>
                  <a:gd name="connsiteX15" fmla="*/ 50006 w 171450"/>
                  <a:gd name="connsiteY15" fmla="*/ 33814 h 466725"/>
                  <a:gd name="connsiteX16" fmla="*/ 50006 w 171450"/>
                  <a:gd name="connsiteY16" fmla="*/ 111919 h 466725"/>
                  <a:gd name="connsiteX17" fmla="*/ 7144 w 171450"/>
                  <a:gd name="connsiteY17" fmla="*/ 276701 h 466725"/>
                  <a:gd name="connsiteX18" fmla="*/ 133826 w 171450"/>
                  <a:gd name="connsiteY18" fmla="*/ 182404 h 466725"/>
                  <a:gd name="connsiteX19" fmla="*/ 150019 w 171450"/>
                  <a:gd name="connsiteY19" fmla="*/ 276701 h 466725"/>
                  <a:gd name="connsiteX20" fmla="*/ 150019 w 171450"/>
                  <a:gd name="connsiteY20" fmla="*/ 438626 h 466725"/>
                  <a:gd name="connsiteX21" fmla="*/ 149066 w 171450"/>
                  <a:gd name="connsiteY21" fmla="*/ 442436 h 466725"/>
                  <a:gd name="connsiteX22" fmla="*/ 149066 w 171450"/>
                  <a:gd name="connsiteY22" fmla="*/ 442436 h 466725"/>
                  <a:gd name="connsiteX23" fmla="*/ 88106 w 171450"/>
                  <a:gd name="connsiteY23" fmla="*/ 442436 h 466725"/>
                  <a:gd name="connsiteX24" fmla="*/ 27146 w 171450"/>
                  <a:gd name="connsiteY24" fmla="*/ 442436 h 466725"/>
                  <a:gd name="connsiteX25" fmla="*/ 27146 w 171450"/>
                  <a:gd name="connsiteY25" fmla="*/ 442436 h 466725"/>
                  <a:gd name="connsiteX26" fmla="*/ 26194 w 171450"/>
                  <a:gd name="connsiteY26" fmla="*/ 438626 h 466725"/>
                  <a:gd name="connsiteX27" fmla="*/ 26194 w 171450"/>
                  <a:gd name="connsiteY27" fmla="*/ 276701 h 466725"/>
                  <a:gd name="connsiteX28" fmla="*/ 42386 w 171450"/>
                  <a:gd name="connsiteY28" fmla="*/ 182404 h 466725"/>
                  <a:gd name="connsiteX29" fmla="*/ 133826 w 171450"/>
                  <a:gd name="connsiteY29" fmla="*/ 18240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1450" h="466725">
                    <a:moveTo>
                      <a:pt x="7144" y="276701"/>
                    </a:moveTo>
                    <a:cubicBezTo>
                      <a:pt x="7144" y="366236"/>
                      <a:pt x="7144" y="428149"/>
                      <a:pt x="7144" y="438626"/>
                    </a:cubicBezTo>
                    <a:cubicBezTo>
                      <a:pt x="7144" y="449104"/>
                      <a:pt x="11906" y="461486"/>
                      <a:pt x="27146" y="461486"/>
                    </a:cubicBezTo>
                    <a:cubicBezTo>
                      <a:pt x="55721" y="461486"/>
                      <a:pt x="88106" y="461486"/>
                      <a:pt x="88106" y="461486"/>
                    </a:cubicBezTo>
                    <a:cubicBezTo>
                      <a:pt x="88106" y="461486"/>
                      <a:pt x="120491" y="461486"/>
                      <a:pt x="149066" y="461486"/>
                    </a:cubicBezTo>
                    <a:cubicBezTo>
                      <a:pt x="164306" y="461486"/>
                      <a:pt x="169069" y="448151"/>
                      <a:pt x="169069" y="438626"/>
                    </a:cubicBezTo>
                    <a:cubicBezTo>
                      <a:pt x="169069" y="429101"/>
                      <a:pt x="169069" y="366236"/>
                      <a:pt x="169069" y="276701"/>
                    </a:cubicBezTo>
                    <a:cubicBezTo>
                      <a:pt x="169069" y="209074"/>
                      <a:pt x="140494" y="140494"/>
                      <a:pt x="127159" y="111919"/>
                    </a:cubicBezTo>
                    <a:lnTo>
                      <a:pt x="127159" y="33814"/>
                    </a:lnTo>
                    <a:lnTo>
                      <a:pt x="131921" y="33814"/>
                    </a:lnTo>
                    <a:cubicBezTo>
                      <a:pt x="139541" y="33814"/>
                      <a:pt x="145256" y="28099"/>
                      <a:pt x="145256" y="20479"/>
                    </a:cubicBezTo>
                    <a:cubicBezTo>
                      <a:pt x="145256" y="12859"/>
                      <a:pt x="139541" y="7144"/>
                      <a:pt x="131921" y="7144"/>
                    </a:cubicBezTo>
                    <a:lnTo>
                      <a:pt x="45244" y="7144"/>
                    </a:lnTo>
                    <a:cubicBezTo>
                      <a:pt x="37624" y="7144"/>
                      <a:pt x="31909" y="12859"/>
                      <a:pt x="31909" y="20479"/>
                    </a:cubicBezTo>
                    <a:cubicBezTo>
                      <a:pt x="31909" y="28099"/>
                      <a:pt x="37624" y="33814"/>
                      <a:pt x="45244" y="33814"/>
                    </a:cubicBezTo>
                    <a:lnTo>
                      <a:pt x="50006" y="33814"/>
                    </a:lnTo>
                    <a:lnTo>
                      <a:pt x="50006" y="111919"/>
                    </a:lnTo>
                    <a:cubicBezTo>
                      <a:pt x="35719" y="141446"/>
                      <a:pt x="7144" y="209074"/>
                      <a:pt x="7144" y="276701"/>
                    </a:cubicBezTo>
                    <a:close/>
                    <a:moveTo>
                      <a:pt x="133826" y="182404"/>
                    </a:moveTo>
                    <a:cubicBezTo>
                      <a:pt x="142399" y="210979"/>
                      <a:pt x="150019" y="243364"/>
                      <a:pt x="150019" y="276701"/>
                    </a:cubicBezTo>
                    <a:lnTo>
                      <a:pt x="150019" y="438626"/>
                    </a:lnTo>
                    <a:cubicBezTo>
                      <a:pt x="150019" y="440531"/>
                      <a:pt x="150019" y="441484"/>
                      <a:pt x="149066" y="442436"/>
                    </a:cubicBezTo>
                    <a:lnTo>
                      <a:pt x="149066" y="442436"/>
                    </a:lnTo>
                    <a:lnTo>
                      <a:pt x="88106" y="442436"/>
                    </a:lnTo>
                    <a:lnTo>
                      <a:pt x="27146" y="442436"/>
                    </a:lnTo>
                    <a:lnTo>
                      <a:pt x="27146" y="442436"/>
                    </a:lnTo>
                    <a:cubicBezTo>
                      <a:pt x="27146" y="441484"/>
                      <a:pt x="26194" y="440531"/>
                      <a:pt x="26194" y="438626"/>
                    </a:cubicBezTo>
                    <a:lnTo>
                      <a:pt x="26194" y="276701"/>
                    </a:lnTo>
                    <a:cubicBezTo>
                      <a:pt x="26194" y="243364"/>
                      <a:pt x="33814" y="210026"/>
                      <a:pt x="42386" y="182404"/>
                    </a:cubicBezTo>
                    <a:lnTo>
                      <a:pt x="133826" y="1824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13" name="자유형: 도형 109">
                <a:extLst>
                  <a:ext uri="{FF2B5EF4-FFF2-40B4-BE49-F238E27FC236}">
                    <a16:creationId xmlns:a16="http://schemas.microsoft.com/office/drawing/2014/main" id="{31CB3387-D839-437E-A6E3-891916300134}"/>
                  </a:ext>
                </a:extLst>
              </p:cNvPr>
              <p:cNvSpPr/>
              <p:nvPr/>
            </p:nvSpPr>
            <p:spPr>
              <a:xfrm>
                <a:off x="4996030" y="4175936"/>
                <a:ext cx="109668" cy="298539"/>
              </a:xfrm>
              <a:custGeom>
                <a:avLst/>
                <a:gdLst>
                  <a:gd name="connsiteX0" fmla="*/ 7144 w 171450"/>
                  <a:gd name="connsiteY0" fmla="*/ 276701 h 466725"/>
                  <a:gd name="connsiteX1" fmla="*/ 7144 w 171450"/>
                  <a:gd name="connsiteY1" fmla="*/ 438626 h 466725"/>
                  <a:gd name="connsiteX2" fmla="*/ 27146 w 171450"/>
                  <a:gd name="connsiteY2" fmla="*/ 461486 h 466725"/>
                  <a:gd name="connsiteX3" fmla="*/ 88106 w 171450"/>
                  <a:gd name="connsiteY3" fmla="*/ 461486 h 466725"/>
                  <a:gd name="connsiteX4" fmla="*/ 149066 w 171450"/>
                  <a:gd name="connsiteY4" fmla="*/ 461486 h 466725"/>
                  <a:gd name="connsiteX5" fmla="*/ 169069 w 171450"/>
                  <a:gd name="connsiteY5" fmla="*/ 438626 h 466725"/>
                  <a:gd name="connsiteX6" fmla="*/ 169069 w 171450"/>
                  <a:gd name="connsiteY6" fmla="*/ 276701 h 466725"/>
                  <a:gd name="connsiteX7" fmla="*/ 127159 w 171450"/>
                  <a:gd name="connsiteY7" fmla="*/ 111919 h 466725"/>
                  <a:gd name="connsiteX8" fmla="*/ 127159 w 171450"/>
                  <a:gd name="connsiteY8" fmla="*/ 33814 h 466725"/>
                  <a:gd name="connsiteX9" fmla="*/ 131921 w 171450"/>
                  <a:gd name="connsiteY9" fmla="*/ 33814 h 466725"/>
                  <a:gd name="connsiteX10" fmla="*/ 145256 w 171450"/>
                  <a:gd name="connsiteY10" fmla="*/ 20479 h 466725"/>
                  <a:gd name="connsiteX11" fmla="*/ 131921 w 171450"/>
                  <a:gd name="connsiteY11" fmla="*/ 7144 h 466725"/>
                  <a:gd name="connsiteX12" fmla="*/ 45244 w 171450"/>
                  <a:gd name="connsiteY12" fmla="*/ 7144 h 466725"/>
                  <a:gd name="connsiteX13" fmla="*/ 31909 w 171450"/>
                  <a:gd name="connsiteY13" fmla="*/ 20479 h 466725"/>
                  <a:gd name="connsiteX14" fmla="*/ 45244 w 171450"/>
                  <a:gd name="connsiteY14" fmla="*/ 33814 h 466725"/>
                  <a:gd name="connsiteX15" fmla="*/ 50006 w 171450"/>
                  <a:gd name="connsiteY15" fmla="*/ 33814 h 466725"/>
                  <a:gd name="connsiteX16" fmla="*/ 50006 w 171450"/>
                  <a:gd name="connsiteY16" fmla="*/ 111919 h 466725"/>
                  <a:gd name="connsiteX17" fmla="*/ 7144 w 171450"/>
                  <a:gd name="connsiteY17" fmla="*/ 276701 h 466725"/>
                  <a:gd name="connsiteX18" fmla="*/ 133826 w 171450"/>
                  <a:gd name="connsiteY18" fmla="*/ 182404 h 466725"/>
                  <a:gd name="connsiteX19" fmla="*/ 150019 w 171450"/>
                  <a:gd name="connsiteY19" fmla="*/ 276701 h 466725"/>
                  <a:gd name="connsiteX20" fmla="*/ 150019 w 171450"/>
                  <a:gd name="connsiteY20" fmla="*/ 438626 h 466725"/>
                  <a:gd name="connsiteX21" fmla="*/ 149066 w 171450"/>
                  <a:gd name="connsiteY21" fmla="*/ 442436 h 466725"/>
                  <a:gd name="connsiteX22" fmla="*/ 149066 w 171450"/>
                  <a:gd name="connsiteY22" fmla="*/ 442436 h 466725"/>
                  <a:gd name="connsiteX23" fmla="*/ 88106 w 171450"/>
                  <a:gd name="connsiteY23" fmla="*/ 442436 h 466725"/>
                  <a:gd name="connsiteX24" fmla="*/ 27146 w 171450"/>
                  <a:gd name="connsiteY24" fmla="*/ 442436 h 466725"/>
                  <a:gd name="connsiteX25" fmla="*/ 27146 w 171450"/>
                  <a:gd name="connsiteY25" fmla="*/ 442436 h 466725"/>
                  <a:gd name="connsiteX26" fmla="*/ 26194 w 171450"/>
                  <a:gd name="connsiteY26" fmla="*/ 438626 h 466725"/>
                  <a:gd name="connsiteX27" fmla="*/ 26194 w 171450"/>
                  <a:gd name="connsiteY27" fmla="*/ 276701 h 466725"/>
                  <a:gd name="connsiteX28" fmla="*/ 42386 w 171450"/>
                  <a:gd name="connsiteY28" fmla="*/ 182404 h 466725"/>
                  <a:gd name="connsiteX29" fmla="*/ 133826 w 171450"/>
                  <a:gd name="connsiteY29" fmla="*/ 18240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1450" h="466725">
                    <a:moveTo>
                      <a:pt x="7144" y="276701"/>
                    </a:moveTo>
                    <a:cubicBezTo>
                      <a:pt x="7144" y="366236"/>
                      <a:pt x="7144" y="428149"/>
                      <a:pt x="7144" y="438626"/>
                    </a:cubicBezTo>
                    <a:cubicBezTo>
                      <a:pt x="7144" y="449104"/>
                      <a:pt x="11906" y="461486"/>
                      <a:pt x="27146" y="461486"/>
                    </a:cubicBezTo>
                    <a:cubicBezTo>
                      <a:pt x="55721" y="461486"/>
                      <a:pt x="88106" y="461486"/>
                      <a:pt x="88106" y="461486"/>
                    </a:cubicBezTo>
                    <a:cubicBezTo>
                      <a:pt x="88106" y="461486"/>
                      <a:pt x="120491" y="461486"/>
                      <a:pt x="149066" y="461486"/>
                    </a:cubicBezTo>
                    <a:cubicBezTo>
                      <a:pt x="164306" y="461486"/>
                      <a:pt x="169069" y="448151"/>
                      <a:pt x="169069" y="438626"/>
                    </a:cubicBezTo>
                    <a:cubicBezTo>
                      <a:pt x="169069" y="429101"/>
                      <a:pt x="169069" y="366236"/>
                      <a:pt x="169069" y="276701"/>
                    </a:cubicBezTo>
                    <a:cubicBezTo>
                      <a:pt x="169069" y="209074"/>
                      <a:pt x="140494" y="140494"/>
                      <a:pt x="127159" y="111919"/>
                    </a:cubicBezTo>
                    <a:lnTo>
                      <a:pt x="127159" y="33814"/>
                    </a:lnTo>
                    <a:lnTo>
                      <a:pt x="131921" y="33814"/>
                    </a:lnTo>
                    <a:cubicBezTo>
                      <a:pt x="139541" y="33814"/>
                      <a:pt x="145256" y="28099"/>
                      <a:pt x="145256" y="20479"/>
                    </a:cubicBezTo>
                    <a:cubicBezTo>
                      <a:pt x="145256" y="12859"/>
                      <a:pt x="139541" y="7144"/>
                      <a:pt x="131921" y="7144"/>
                    </a:cubicBezTo>
                    <a:lnTo>
                      <a:pt x="45244" y="7144"/>
                    </a:lnTo>
                    <a:cubicBezTo>
                      <a:pt x="37624" y="7144"/>
                      <a:pt x="31909" y="12859"/>
                      <a:pt x="31909" y="20479"/>
                    </a:cubicBezTo>
                    <a:cubicBezTo>
                      <a:pt x="31909" y="28099"/>
                      <a:pt x="37624" y="33814"/>
                      <a:pt x="45244" y="33814"/>
                    </a:cubicBezTo>
                    <a:lnTo>
                      <a:pt x="50006" y="33814"/>
                    </a:lnTo>
                    <a:lnTo>
                      <a:pt x="50006" y="111919"/>
                    </a:lnTo>
                    <a:cubicBezTo>
                      <a:pt x="35719" y="141446"/>
                      <a:pt x="7144" y="209074"/>
                      <a:pt x="7144" y="276701"/>
                    </a:cubicBezTo>
                    <a:close/>
                    <a:moveTo>
                      <a:pt x="133826" y="182404"/>
                    </a:moveTo>
                    <a:cubicBezTo>
                      <a:pt x="142399" y="210979"/>
                      <a:pt x="150019" y="243364"/>
                      <a:pt x="150019" y="276701"/>
                    </a:cubicBezTo>
                    <a:lnTo>
                      <a:pt x="150019" y="438626"/>
                    </a:lnTo>
                    <a:cubicBezTo>
                      <a:pt x="150019" y="440531"/>
                      <a:pt x="150019" y="441484"/>
                      <a:pt x="149066" y="442436"/>
                    </a:cubicBezTo>
                    <a:lnTo>
                      <a:pt x="149066" y="442436"/>
                    </a:lnTo>
                    <a:lnTo>
                      <a:pt x="88106" y="442436"/>
                    </a:lnTo>
                    <a:lnTo>
                      <a:pt x="27146" y="442436"/>
                    </a:lnTo>
                    <a:lnTo>
                      <a:pt x="27146" y="442436"/>
                    </a:lnTo>
                    <a:cubicBezTo>
                      <a:pt x="27146" y="441484"/>
                      <a:pt x="26194" y="440531"/>
                      <a:pt x="26194" y="438626"/>
                    </a:cubicBezTo>
                    <a:lnTo>
                      <a:pt x="26194" y="276701"/>
                    </a:lnTo>
                    <a:cubicBezTo>
                      <a:pt x="26194" y="243364"/>
                      <a:pt x="33814" y="210026"/>
                      <a:pt x="42386" y="182404"/>
                    </a:cubicBezTo>
                    <a:lnTo>
                      <a:pt x="133826" y="1824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</p:grpSp>
        <p:grpSp>
          <p:nvGrpSpPr>
            <p:cNvPr id="176" name="그룹 95">
              <a:extLst>
                <a:ext uri="{FF2B5EF4-FFF2-40B4-BE49-F238E27FC236}">
                  <a16:creationId xmlns:a16="http://schemas.microsoft.com/office/drawing/2014/main" id="{C65E4831-0B4D-470D-85B7-E4F7F9589968}"/>
                </a:ext>
              </a:extLst>
            </p:cNvPr>
            <p:cNvGrpSpPr/>
            <p:nvPr/>
          </p:nvGrpSpPr>
          <p:grpSpPr>
            <a:xfrm>
              <a:off x="4050265" y="5309305"/>
              <a:ext cx="337818" cy="245081"/>
              <a:chOff x="9850945" y="2949281"/>
              <a:chExt cx="547574" cy="397259"/>
            </a:xfrm>
            <a:grpFill/>
          </p:grpSpPr>
          <p:sp>
            <p:nvSpPr>
              <p:cNvPr id="206" name="자유형: 도형 96">
                <a:extLst>
                  <a:ext uri="{FF2B5EF4-FFF2-40B4-BE49-F238E27FC236}">
                    <a16:creationId xmlns:a16="http://schemas.microsoft.com/office/drawing/2014/main" id="{F1BAEDE7-BEA9-4528-9D74-DCF85AEA02F8}"/>
                  </a:ext>
                </a:extLst>
              </p:cNvPr>
              <p:cNvSpPr/>
              <p:nvPr/>
            </p:nvSpPr>
            <p:spPr>
              <a:xfrm>
                <a:off x="9850945" y="2949281"/>
                <a:ext cx="547574" cy="397259"/>
              </a:xfrm>
              <a:custGeom>
                <a:avLst/>
                <a:gdLst>
                  <a:gd name="connsiteX0" fmla="*/ 8947 w 485775"/>
                  <a:gd name="connsiteY0" fmla="*/ 238010 h 352425"/>
                  <a:gd name="connsiteX1" fmla="*/ 17520 w 485775"/>
                  <a:gd name="connsiteY1" fmla="*/ 255154 h 352425"/>
                  <a:gd name="connsiteX2" fmla="*/ 31807 w 485775"/>
                  <a:gd name="connsiteY2" fmla="*/ 272300 h 352425"/>
                  <a:gd name="connsiteX3" fmla="*/ 45142 w 485775"/>
                  <a:gd name="connsiteY3" fmla="*/ 282777 h 352425"/>
                  <a:gd name="connsiteX4" fmla="*/ 54667 w 485775"/>
                  <a:gd name="connsiteY4" fmla="*/ 289445 h 352425"/>
                  <a:gd name="connsiteX5" fmla="*/ 84195 w 485775"/>
                  <a:gd name="connsiteY5" fmla="*/ 306590 h 352425"/>
                  <a:gd name="connsiteX6" fmla="*/ 122295 w 485775"/>
                  <a:gd name="connsiteY6" fmla="*/ 323735 h 352425"/>
                  <a:gd name="connsiteX7" fmla="*/ 184207 w 485775"/>
                  <a:gd name="connsiteY7" fmla="*/ 340880 h 352425"/>
                  <a:gd name="connsiteX8" fmla="*/ 329940 w 485775"/>
                  <a:gd name="connsiteY8" fmla="*/ 341832 h 352425"/>
                  <a:gd name="connsiteX9" fmla="*/ 334702 w 485775"/>
                  <a:gd name="connsiteY9" fmla="*/ 340880 h 352425"/>
                  <a:gd name="connsiteX10" fmla="*/ 390900 w 485775"/>
                  <a:gd name="connsiteY10" fmla="*/ 323735 h 352425"/>
                  <a:gd name="connsiteX11" fmla="*/ 419475 w 485775"/>
                  <a:gd name="connsiteY11" fmla="*/ 306590 h 352425"/>
                  <a:gd name="connsiteX12" fmla="*/ 438525 w 485775"/>
                  <a:gd name="connsiteY12" fmla="*/ 289445 h 352425"/>
                  <a:gd name="connsiteX13" fmla="*/ 452812 w 485775"/>
                  <a:gd name="connsiteY13" fmla="*/ 272300 h 352425"/>
                  <a:gd name="connsiteX14" fmla="*/ 463290 w 485775"/>
                  <a:gd name="connsiteY14" fmla="*/ 255154 h 352425"/>
                  <a:gd name="connsiteX15" fmla="*/ 470910 w 485775"/>
                  <a:gd name="connsiteY15" fmla="*/ 238010 h 352425"/>
                  <a:gd name="connsiteX16" fmla="*/ 475672 w 485775"/>
                  <a:gd name="connsiteY16" fmla="*/ 220865 h 352425"/>
                  <a:gd name="connsiteX17" fmla="*/ 478530 w 485775"/>
                  <a:gd name="connsiteY17" fmla="*/ 203720 h 352425"/>
                  <a:gd name="connsiteX18" fmla="*/ 479482 w 485775"/>
                  <a:gd name="connsiteY18" fmla="*/ 186575 h 352425"/>
                  <a:gd name="connsiteX19" fmla="*/ 479482 w 485775"/>
                  <a:gd name="connsiteY19" fmla="*/ 169430 h 352425"/>
                  <a:gd name="connsiteX20" fmla="*/ 479482 w 485775"/>
                  <a:gd name="connsiteY20" fmla="*/ 167525 h 352425"/>
                  <a:gd name="connsiteX21" fmla="*/ 480435 w 485775"/>
                  <a:gd name="connsiteY21" fmla="*/ 152285 h 352425"/>
                  <a:gd name="connsiteX22" fmla="*/ 479482 w 485775"/>
                  <a:gd name="connsiteY22" fmla="*/ 135140 h 352425"/>
                  <a:gd name="connsiteX23" fmla="*/ 475672 w 485775"/>
                  <a:gd name="connsiteY23" fmla="*/ 117995 h 352425"/>
                  <a:gd name="connsiteX24" fmla="*/ 469957 w 485775"/>
                  <a:gd name="connsiteY24" fmla="*/ 100850 h 352425"/>
                  <a:gd name="connsiteX25" fmla="*/ 460432 w 485775"/>
                  <a:gd name="connsiteY25" fmla="*/ 83705 h 352425"/>
                  <a:gd name="connsiteX26" fmla="*/ 456622 w 485775"/>
                  <a:gd name="connsiteY26" fmla="*/ 78942 h 352425"/>
                  <a:gd name="connsiteX27" fmla="*/ 447097 w 485775"/>
                  <a:gd name="connsiteY27" fmla="*/ 67512 h 352425"/>
                  <a:gd name="connsiteX28" fmla="*/ 428047 w 485775"/>
                  <a:gd name="connsiteY28" fmla="*/ 50367 h 352425"/>
                  <a:gd name="connsiteX29" fmla="*/ 401377 w 485775"/>
                  <a:gd name="connsiteY29" fmla="*/ 33222 h 352425"/>
                  <a:gd name="connsiteX30" fmla="*/ 358515 w 485775"/>
                  <a:gd name="connsiteY30" fmla="*/ 16077 h 352425"/>
                  <a:gd name="connsiteX31" fmla="*/ 238500 w 485775"/>
                  <a:gd name="connsiteY31" fmla="*/ 16077 h 352425"/>
                  <a:gd name="connsiteX32" fmla="*/ 218497 w 485775"/>
                  <a:gd name="connsiteY32" fmla="*/ 25602 h 352425"/>
                  <a:gd name="connsiteX33" fmla="*/ 206115 w 485775"/>
                  <a:gd name="connsiteY33" fmla="*/ 33222 h 352425"/>
                  <a:gd name="connsiteX34" fmla="*/ 185160 w 485775"/>
                  <a:gd name="connsiteY34" fmla="*/ 50367 h 352425"/>
                  <a:gd name="connsiteX35" fmla="*/ 169920 w 485775"/>
                  <a:gd name="connsiteY35" fmla="*/ 63702 h 352425"/>
                  <a:gd name="connsiteX36" fmla="*/ 166110 w 485775"/>
                  <a:gd name="connsiteY36" fmla="*/ 67512 h 352425"/>
                  <a:gd name="connsiteX37" fmla="*/ 127057 w 485775"/>
                  <a:gd name="connsiteY37" fmla="*/ 79895 h 352425"/>
                  <a:gd name="connsiteX38" fmla="*/ 68002 w 485775"/>
                  <a:gd name="connsiteY38" fmla="*/ 83705 h 352425"/>
                  <a:gd name="connsiteX39" fmla="*/ 64192 w 485775"/>
                  <a:gd name="connsiteY39" fmla="*/ 84657 h 352425"/>
                  <a:gd name="connsiteX40" fmla="*/ 30855 w 485775"/>
                  <a:gd name="connsiteY40" fmla="*/ 101802 h 352425"/>
                  <a:gd name="connsiteX41" fmla="*/ 17520 w 485775"/>
                  <a:gd name="connsiteY41" fmla="*/ 118947 h 352425"/>
                  <a:gd name="connsiteX42" fmla="*/ 10852 w 485775"/>
                  <a:gd name="connsiteY42" fmla="*/ 136092 h 352425"/>
                  <a:gd name="connsiteX43" fmla="*/ 7995 w 485775"/>
                  <a:gd name="connsiteY43" fmla="*/ 153237 h 352425"/>
                  <a:gd name="connsiteX44" fmla="*/ 7995 w 485775"/>
                  <a:gd name="connsiteY44" fmla="*/ 158952 h 352425"/>
                  <a:gd name="connsiteX45" fmla="*/ 7995 w 485775"/>
                  <a:gd name="connsiteY45" fmla="*/ 170382 h 352425"/>
                  <a:gd name="connsiteX46" fmla="*/ 7995 w 485775"/>
                  <a:gd name="connsiteY46" fmla="*/ 187527 h 352425"/>
                  <a:gd name="connsiteX47" fmla="*/ 7995 w 485775"/>
                  <a:gd name="connsiteY47" fmla="*/ 200862 h 352425"/>
                  <a:gd name="connsiteX48" fmla="*/ 7995 w 485775"/>
                  <a:gd name="connsiteY48" fmla="*/ 204672 h 352425"/>
                  <a:gd name="connsiteX49" fmla="*/ 8947 w 485775"/>
                  <a:gd name="connsiteY49" fmla="*/ 221817 h 352425"/>
                  <a:gd name="connsiteX50" fmla="*/ 8947 w 485775"/>
                  <a:gd name="connsiteY50" fmla="*/ 238010 h 352425"/>
                  <a:gd name="connsiteX51" fmla="*/ 26092 w 485775"/>
                  <a:gd name="connsiteY51" fmla="*/ 153237 h 352425"/>
                  <a:gd name="connsiteX52" fmla="*/ 30855 w 485775"/>
                  <a:gd name="connsiteY52" fmla="*/ 136092 h 352425"/>
                  <a:gd name="connsiteX53" fmla="*/ 44190 w 485775"/>
                  <a:gd name="connsiteY53" fmla="*/ 118947 h 352425"/>
                  <a:gd name="connsiteX54" fmla="*/ 72765 w 485775"/>
                  <a:gd name="connsiteY54" fmla="*/ 106565 h 352425"/>
                  <a:gd name="connsiteX55" fmla="*/ 108960 w 485775"/>
                  <a:gd name="connsiteY55" fmla="*/ 102755 h 352425"/>
                  <a:gd name="connsiteX56" fmla="*/ 121342 w 485775"/>
                  <a:gd name="connsiteY56" fmla="*/ 102755 h 352425"/>
                  <a:gd name="connsiteX57" fmla="*/ 125152 w 485775"/>
                  <a:gd name="connsiteY57" fmla="*/ 102755 h 352425"/>
                  <a:gd name="connsiteX58" fmla="*/ 138487 w 485775"/>
                  <a:gd name="connsiteY58" fmla="*/ 102755 h 352425"/>
                  <a:gd name="connsiteX59" fmla="*/ 178492 w 485775"/>
                  <a:gd name="connsiteY59" fmla="*/ 85610 h 352425"/>
                  <a:gd name="connsiteX60" fmla="*/ 184207 w 485775"/>
                  <a:gd name="connsiteY60" fmla="*/ 79895 h 352425"/>
                  <a:gd name="connsiteX61" fmla="*/ 195637 w 485775"/>
                  <a:gd name="connsiteY61" fmla="*/ 68465 h 352425"/>
                  <a:gd name="connsiteX62" fmla="*/ 218497 w 485775"/>
                  <a:gd name="connsiteY62" fmla="*/ 51320 h 352425"/>
                  <a:gd name="connsiteX63" fmla="*/ 260407 w 485775"/>
                  <a:gd name="connsiteY63" fmla="*/ 34175 h 352425"/>
                  <a:gd name="connsiteX64" fmla="*/ 326130 w 485775"/>
                  <a:gd name="connsiteY64" fmla="*/ 34175 h 352425"/>
                  <a:gd name="connsiteX65" fmla="*/ 379470 w 485775"/>
                  <a:gd name="connsiteY65" fmla="*/ 50367 h 352425"/>
                  <a:gd name="connsiteX66" fmla="*/ 380422 w 485775"/>
                  <a:gd name="connsiteY66" fmla="*/ 51320 h 352425"/>
                  <a:gd name="connsiteX67" fmla="*/ 410902 w 485775"/>
                  <a:gd name="connsiteY67" fmla="*/ 68465 h 352425"/>
                  <a:gd name="connsiteX68" fmla="*/ 429952 w 485775"/>
                  <a:gd name="connsiteY68" fmla="*/ 85610 h 352425"/>
                  <a:gd name="connsiteX69" fmla="*/ 442335 w 485775"/>
                  <a:gd name="connsiteY69" fmla="*/ 102755 h 352425"/>
                  <a:gd name="connsiteX70" fmla="*/ 449002 w 485775"/>
                  <a:gd name="connsiteY70" fmla="*/ 119900 h 352425"/>
                  <a:gd name="connsiteX71" fmla="*/ 452812 w 485775"/>
                  <a:gd name="connsiteY71" fmla="*/ 137045 h 352425"/>
                  <a:gd name="connsiteX72" fmla="*/ 453765 w 485775"/>
                  <a:gd name="connsiteY72" fmla="*/ 149427 h 352425"/>
                  <a:gd name="connsiteX73" fmla="*/ 453765 w 485775"/>
                  <a:gd name="connsiteY73" fmla="*/ 154190 h 352425"/>
                  <a:gd name="connsiteX74" fmla="*/ 451860 w 485775"/>
                  <a:gd name="connsiteY74" fmla="*/ 171335 h 352425"/>
                  <a:gd name="connsiteX75" fmla="*/ 447097 w 485775"/>
                  <a:gd name="connsiteY75" fmla="*/ 188480 h 352425"/>
                  <a:gd name="connsiteX76" fmla="*/ 438525 w 485775"/>
                  <a:gd name="connsiteY76" fmla="*/ 205625 h 352425"/>
                  <a:gd name="connsiteX77" fmla="*/ 426142 w 485775"/>
                  <a:gd name="connsiteY77" fmla="*/ 222770 h 352425"/>
                  <a:gd name="connsiteX78" fmla="*/ 408045 w 485775"/>
                  <a:gd name="connsiteY78" fmla="*/ 239915 h 352425"/>
                  <a:gd name="connsiteX79" fmla="*/ 386137 w 485775"/>
                  <a:gd name="connsiteY79" fmla="*/ 254202 h 352425"/>
                  <a:gd name="connsiteX80" fmla="*/ 381375 w 485775"/>
                  <a:gd name="connsiteY80" fmla="*/ 257060 h 352425"/>
                  <a:gd name="connsiteX81" fmla="*/ 338512 w 485775"/>
                  <a:gd name="connsiteY81" fmla="*/ 274205 h 352425"/>
                  <a:gd name="connsiteX82" fmla="*/ 279457 w 485775"/>
                  <a:gd name="connsiteY82" fmla="*/ 281825 h 352425"/>
                  <a:gd name="connsiteX83" fmla="*/ 192780 w 485775"/>
                  <a:gd name="connsiteY83" fmla="*/ 274205 h 352425"/>
                  <a:gd name="connsiteX84" fmla="*/ 123247 w 485775"/>
                  <a:gd name="connsiteY84" fmla="*/ 257060 h 352425"/>
                  <a:gd name="connsiteX85" fmla="*/ 88005 w 485775"/>
                  <a:gd name="connsiteY85" fmla="*/ 242772 h 352425"/>
                  <a:gd name="connsiteX86" fmla="*/ 84195 w 485775"/>
                  <a:gd name="connsiteY86" fmla="*/ 240867 h 352425"/>
                  <a:gd name="connsiteX87" fmla="*/ 58477 w 485775"/>
                  <a:gd name="connsiteY87" fmla="*/ 223722 h 352425"/>
                  <a:gd name="connsiteX88" fmla="*/ 41332 w 485775"/>
                  <a:gd name="connsiteY88" fmla="*/ 206577 h 352425"/>
                  <a:gd name="connsiteX89" fmla="*/ 30855 w 485775"/>
                  <a:gd name="connsiteY89" fmla="*/ 189432 h 352425"/>
                  <a:gd name="connsiteX90" fmla="*/ 29902 w 485775"/>
                  <a:gd name="connsiteY90" fmla="*/ 186575 h 352425"/>
                  <a:gd name="connsiteX91" fmla="*/ 25140 w 485775"/>
                  <a:gd name="connsiteY91" fmla="*/ 172287 h 352425"/>
                  <a:gd name="connsiteX92" fmla="*/ 26092 w 485775"/>
                  <a:gd name="connsiteY92" fmla="*/ 153237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485775" h="352425">
                    <a:moveTo>
                      <a:pt x="8947" y="238010"/>
                    </a:moveTo>
                    <a:cubicBezTo>
                      <a:pt x="10852" y="243725"/>
                      <a:pt x="13710" y="249440"/>
                      <a:pt x="17520" y="255154"/>
                    </a:cubicBezTo>
                    <a:cubicBezTo>
                      <a:pt x="21330" y="260870"/>
                      <a:pt x="26092" y="266585"/>
                      <a:pt x="31807" y="272300"/>
                    </a:cubicBezTo>
                    <a:cubicBezTo>
                      <a:pt x="35617" y="276110"/>
                      <a:pt x="40380" y="279920"/>
                      <a:pt x="45142" y="282777"/>
                    </a:cubicBezTo>
                    <a:cubicBezTo>
                      <a:pt x="48000" y="284682"/>
                      <a:pt x="51810" y="287540"/>
                      <a:pt x="54667" y="289445"/>
                    </a:cubicBezTo>
                    <a:cubicBezTo>
                      <a:pt x="64192" y="295160"/>
                      <a:pt x="73717" y="300875"/>
                      <a:pt x="84195" y="306590"/>
                    </a:cubicBezTo>
                    <a:cubicBezTo>
                      <a:pt x="96577" y="313257"/>
                      <a:pt x="109912" y="318972"/>
                      <a:pt x="122295" y="323735"/>
                    </a:cubicBezTo>
                    <a:cubicBezTo>
                      <a:pt x="142297" y="331355"/>
                      <a:pt x="163252" y="337070"/>
                      <a:pt x="184207" y="340880"/>
                    </a:cubicBezTo>
                    <a:cubicBezTo>
                      <a:pt x="231832" y="349452"/>
                      <a:pt x="280410" y="348500"/>
                      <a:pt x="329940" y="341832"/>
                    </a:cubicBezTo>
                    <a:cubicBezTo>
                      <a:pt x="331845" y="341832"/>
                      <a:pt x="332797" y="340880"/>
                      <a:pt x="334702" y="340880"/>
                    </a:cubicBezTo>
                    <a:cubicBezTo>
                      <a:pt x="354705" y="338022"/>
                      <a:pt x="373755" y="332307"/>
                      <a:pt x="390900" y="323735"/>
                    </a:cubicBezTo>
                    <a:cubicBezTo>
                      <a:pt x="401377" y="318972"/>
                      <a:pt x="410902" y="313257"/>
                      <a:pt x="419475" y="306590"/>
                    </a:cubicBezTo>
                    <a:cubicBezTo>
                      <a:pt x="426142" y="301827"/>
                      <a:pt x="432810" y="296112"/>
                      <a:pt x="438525" y="289445"/>
                    </a:cubicBezTo>
                    <a:cubicBezTo>
                      <a:pt x="443287" y="283730"/>
                      <a:pt x="448050" y="278967"/>
                      <a:pt x="452812" y="272300"/>
                    </a:cubicBezTo>
                    <a:cubicBezTo>
                      <a:pt x="456622" y="266585"/>
                      <a:pt x="460432" y="261822"/>
                      <a:pt x="463290" y="255154"/>
                    </a:cubicBezTo>
                    <a:cubicBezTo>
                      <a:pt x="466147" y="249440"/>
                      <a:pt x="468052" y="243725"/>
                      <a:pt x="470910" y="238010"/>
                    </a:cubicBezTo>
                    <a:cubicBezTo>
                      <a:pt x="472815" y="232295"/>
                      <a:pt x="474720" y="226579"/>
                      <a:pt x="475672" y="220865"/>
                    </a:cubicBezTo>
                    <a:cubicBezTo>
                      <a:pt x="476625" y="215150"/>
                      <a:pt x="477577" y="209435"/>
                      <a:pt x="478530" y="203720"/>
                    </a:cubicBezTo>
                    <a:cubicBezTo>
                      <a:pt x="479482" y="198005"/>
                      <a:pt x="479482" y="192290"/>
                      <a:pt x="479482" y="186575"/>
                    </a:cubicBezTo>
                    <a:cubicBezTo>
                      <a:pt x="479482" y="180860"/>
                      <a:pt x="479482" y="175145"/>
                      <a:pt x="479482" y="169430"/>
                    </a:cubicBezTo>
                    <a:cubicBezTo>
                      <a:pt x="479482" y="168477"/>
                      <a:pt x="479482" y="168477"/>
                      <a:pt x="479482" y="167525"/>
                    </a:cubicBezTo>
                    <a:cubicBezTo>
                      <a:pt x="479482" y="162762"/>
                      <a:pt x="480435" y="157047"/>
                      <a:pt x="480435" y="152285"/>
                    </a:cubicBezTo>
                    <a:cubicBezTo>
                      <a:pt x="480435" y="146570"/>
                      <a:pt x="480435" y="140855"/>
                      <a:pt x="479482" y="135140"/>
                    </a:cubicBezTo>
                    <a:cubicBezTo>
                      <a:pt x="478530" y="129425"/>
                      <a:pt x="477577" y="123710"/>
                      <a:pt x="475672" y="117995"/>
                    </a:cubicBezTo>
                    <a:cubicBezTo>
                      <a:pt x="473767" y="112280"/>
                      <a:pt x="471862" y="106565"/>
                      <a:pt x="469957" y="100850"/>
                    </a:cubicBezTo>
                    <a:cubicBezTo>
                      <a:pt x="467100" y="95135"/>
                      <a:pt x="464242" y="89420"/>
                      <a:pt x="460432" y="83705"/>
                    </a:cubicBezTo>
                    <a:cubicBezTo>
                      <a:pt x="459480" y="81800"/>
                      <a:pt x="458527" y="79895"/>
                      <a:pt x="456622" y="78942"/>
                    </a:cubicBezTo>
                    <a:cubicBezTo>
                      <a:pt x="453765" y="75132"/>
                      <a:pt x="449955" y="71322"/>
                      <a:pt x="447097" y="67512"/>
                    </a:cubicBezTo>
                    <a:cubicBezTo>
                      <a:pt x="441382" y="61797"/>
                      <a:pt x="434715" y="56082"/>
                      <a:pt x="428047" y="50367"/>
                    </a:cubicBezTo>
                    <a:cubicBezTo>
                      <a:pt x="419475" y="43700"/>
                      <a:pt x="410902" y="38937"/>
                      <a:pt x="401377" y="33222"/>
                    </a:cubicBezTo>
                    <a:cubicBezTo>
                      <a:pt x="388042" y="26555"/>
                      <a:pt x="372802" y="20840"/>
                      <a:pt x="358515" y="16077"/>
                    </a:cubicBezTo>
                    <a:cubicBezTo>
                      <a:pt x="317557" y="4647"/>
                      <a:pt x="273742" y="3695"/>
                      <a:pt x="238500" y="16077"/>
                    </a:cubicBezTo>
                    <a:cubicBezTo>
                      <a:pt x="231832" y="18935"/>
                      <a:pt x="224212" y="21792"/>
                      <a:pt x="218497" y="25602"/>
                    </a:cubicBezTo>
                    <a:cubicBezTo>
                      <a:pt x="214687" y="27507"/>
                      <a:pt x="209925" y="30365"/>
                      <a:pt x="206115" y="33222"/>
                    </a:cubicBezTo>
                    <a:cubicBezTo>
                      <a:pt x="198495" y="37985"/>
                      <a:pt x="191827" y="43700"/>
                      <a:pt x="185160" y="50367"/>
                    </a:cubicBezTo>
                    <a:cubicBezTo>
                      <a:pt x="180397" y="55130"/>
                      <a:pt x="174682" y="58940"/>
                      <a:pt x="169920" y="63702"/>
                    </a:cubicBezTo>
                    <a:cubicBezTo>
                      <a:pt x="168967" y="64655"/>
                      <a:pt x="167062" y="65607"/>
                      <a:pt x="166110" y="67512"/>
                    </a:cubicBezTo>
                    <a:cubicBezTo>
                      <a:pt x="154680" y="76085"/>
                      <a:pt x="142297" y="79895"/>
                      <a:pt x="127057" y="79895"/>
                    </a:cubicBezTo>
                    <a:cubicBezTo>
                      <a:pt x="107055" y="78942"/>
                      <a:pt x="87052" y="78942"/>
                      <a:pt x="68002" y="83705"/>
                    </a:cubicBezTo>
                    <a:cubicBezTo>
                      <a:pt x="66097" y="83705"/>
                      <a:pt x="65145" y="84657"/>
                      <a:pt x="64192" y="84657"/>
                    </a:cubicBezTo>
                    <a:cubicBezTo>
                      <a:pt x="50857" y="88467"/>
                      <a:pt x="39427" y="94182"/>
                      <a:pt x="30855" y="101802"/>
                    </a:cubicBezTo>
                    <a:cubicBezTo>
                      <a:pt x="25140" y="106565"/>
                      <a:pt x="20377" y="112280"/>
                      <a:pt x="17520" y="118947"/>
                    </a:cubicBezTo>
                    <a:cubicBezTo>
                      <a:pt x="14662" y="123710"/>
                      <a:pt x="12757" y="129425"/>
                      <a:pt x="10852" y="136092"/>
                    </a:cubicBezTo>
                    <a:cubicBezTo>
                      <a:pt x="9900" y="141807"/>
                      <a:pt x="8947" y="146570"/>
                      <a:pt x="7995" y="153237"/>
                    </a:cubicBezTo>
                    <a:cubicBezTo>
                      <a:pt x="7995" y="155142"/>
                      <a:pt x="7995" y="157047"/>
                      <a:pt x="7995" y="158952"/>
                    </a:cubicBezTo>
                    <a:cubicBezTo>
                      <a:pt x="7995" y="162762"/>
                      <a:pt x="7995" y="166572"/>
                      <a:pt x="7995" y="170382"/>
                    </a:cubicBezTo>
                    <a:cubicBezTo>
                      <a:pt x="7995" y="176097"/>
                      <a:pt x="7995" y="181812"/>
                      <a:pt x="7995" y="187527"/>
                    </a:cubicBezTo>
                    <a:cubicBezTo>
                      <a:pt x="7995" y="192290"/>
                      <a:pt x="7995" y="196100"/>
                      <a:pt x="7995" y="200862"/>
                    </a:cubicBezTo>
                    <a:cubicBezTo>
                      <a:pt x="7995" y="201815"/>
                      <a:pt x="7995" y="202767"/>
                      <a:pt x="7995" y="204672"/>
                    </a:cubicBezTo>
                    <a:cubicBezTo>
                      <a:pt x="7995" y="210387"/>
                      <a:pt x="7995" y="216102"/>
                      <a:pt x="8947" y="221817"/>
                    </a:cubicBezTo>
                    <a:cubicBezTo>
                      <a:pt x="6090" y="226579"/>
                      <a:pt x="7042" y="232295"/>
                      <a:pt x="8947" y="238010"/>
                    </a:cubicBezTo>
                    <a:close/>
                    <a:moveTo>
                      <a:pt x="26092" y="153237"/>
                    </a:moveTo>
                    <a:cubicBezTo>
                      <a:pt x="27045" y="147522"/>
                      <a:pt x="27997" y="141807"/>
                      <a:pt x="30855" y="136092"/>
                    </a:cubicBezTo>
                    <a:cubicBezTo>
                      <a:pt x="33712" y="129425"/>
                      <a:pt x="38475" y="123710"/>
                      <a:pt x="44190" y="118947"/>
                    </a:cubicBezTo>
                    <a:cubicBezTo>
                      <a:pt x="51810" y="112280"/>
                      <a:pt x="61335" y="107517"/>
                      <a:pt x="72765" y="106565"/>
                    </a:cubicBezTo>
                    <a:cubicBezTo>
                      <a:pt x="85147" y="104660"/>
                      <a:pt x="97530" y="102755"/>
                      <a:pt x="108960" y="102755"/>
                    </a:cubicBezTo>
                    <a:lnTo>
                      <a:pt x="121342" y="102755"/>
                    </a:lnTo>
                    <a:cubicBezTo>
                      <a:pt x="122295" y="102755"/>
                      <a:pt x="124200" y="102755"/>
                      <a:pt x="125152" y="102755"/>
                    </a:cubicBezTo>
                    <a:cubicBezTo>
                      <a:pt x="129915" y="102755"/>
                      <a:pt x="134677" y="102755"/>
                      <a:pt x="138487" y="102755"/>
                    </a:cubicBezTo>
                    <a:cubicBezTo>
                      <a:pt x="153727" y="101802"/>
                      <a:pt x="167062" y="96087"/>
                      <a:pt x="178492" y="85610"/>
                    </a:cubicBezTo>
                    <a:cubicBezTo>
                      <a:pt x="180397" y="83705"/>
                      <a:pt x="182302" y="81800"/>
                      <a:pt x="184207" y="79895"/>
                    </a:cubicBezTo>
                    <a:cubicBezTo>
                      <a:pt x="188017" y="76085"/>
                      <a:pt x="191827" y="72275"/>
                      <a:pt x="195637" y="68465"/>
                    </a:cubicBezTo>
                    <a:cubicBezTo>
                      <a:pt x="203257" y="61797"/>
                      <a:pt x="210877" y="56082"/>
                      <a:pt x="218497" y="51320"/>
                    </a:cubicBezTo>
                    <a:cubicBezTo>
                      <a:pt x="231832" y="42747"/>
                      <a:pt x="246120" y="37985"/>
                      <a:pt x="260407" y="34175"/>
                    </a:cubicBezTo>
                    <a:cubicBezTo>
                      <a:pt x="281362" y="29412"/>
                      <a:pt x="304222" y="30365"/>
                      <a:pt x="326130" y="34175"/>
                    </a:cubicBezTo>
                    <a:cubicBezTo>
                      <a:pt x="343275" y="37032"/>
                      <a:pt x="361372" y="42747"/>
                      <a:pt x="379470" y="50367"/>
                    </a:cubicBezTo>
                    <a:cubicBezTo>
                      <a:pt x="379470" y="50367"/>
                      <a:pt x="380422" y="50367"/>
                      <a:pt x="380422" y="51320"/>
                    </a:cubicBezTo>
                    <a:cubicBezTo>
                      <a:pt x="391852" y="56082"/>
                      <a:pt x="402330" y="61797"/>
                      <a:pt x="410902" y="68465"/>
                    </a:cubicBezTo>
                    <a:cubicBezTo>
                      <a:pt x="417570" y="73227"/>
                      <a:pt x="424237" y="78942"/>
                      <a:pt x="429952" y="85610"/>
                    </a:cubicBezTo>
                    <a:cubicBezTo>
                      <a:pt x="434715" y="90372"/>
                      <a:pt x="438525" y="96087"/>
                      <a:pt x="442335" y="102755"/>
                    </a:cubicBezTo>
                    <a:cubicBezTo>
                      <a:pt x="445192" y="107517"/>
                      <a:pt x="448050" y="113232"/>
                      <a:pt x="449002" y="119900"/>
                    </a:cubicBezTo>
                    <a:cubicBezTo>
                      <a:pt x="450907" y="125615"/>
                      <a:pt x="451860" y="130377"/>
                      <a:pt x="452812" y="137045"/>
                    </a:cubicBezTo>
                    <a:cubicBezTo>
                      <a:pt x="453765" y="140855"/>
                      <a:pt x="453765" y="144665"/>
                      <a:pt x="453765" y="149427"/>
                    </a:cubicBezTo>
                    <a:cubicBezTo>
                      <a:pt x="453765" y="151332"/>
                      <a:pt x="453765" y="152285"/>
                      <a:pt x="453765" y="154190"/>
                    </a:cubicBezTo>
                    <a:cubicBezTo>
                      <a:pt x="453765" y="159905"/>
                      <a:pt x="452812" y="165620"/>
                      <a:pt x="451860" y="171335"/>
                    </a:cubicBezTo>
                    <a:cubicBezTo>
                      <a:pt x="450907" y="177050"/>
                      <a:pt x="449002" y="182765"/>
                      <a:pt x="447097" y="188480"/>
                    </a:cubicBezTo>
                    <a:cubicBezTo>
                      <a:pt x="445192" y="194195"/>
                      <a:pt x="442335" y="199910"/>
                      <a:pt x="438525" y="205625"/>
                    </a:cubicBezTo>
                    <a:cubicBezTo>
                      <a:pt x="434715" y="211340"/>
                      <a:pt x="430905" y="217055"/>
                      <a:pt x="426142" y="222770"/>
                    </a:cubicBezTo>
                    <a:cubicBezTo>
                      <a:pt x="420427" y="228485"/>
                      <a:pt x="414712" y="234200"/>
                      <a:pt x="408045" y="239915"/>
                    </a:cubicBezTo>
                    <a:cubicBezTo>
                      <a:pt x="401377" y="244677"/>
                      <a:pt x="393757" y="249440"/>
                      <a:pt x="386137" y="254202"/>
                    </a:cubicBezTo>
                    <a:cubicBezTo>
                      <a:pt x="384232" y="255154"/>
                      <a:pt x="383280" y="256107"/>
                      <a:pt x="381375" y="257060"/>
                    </a:cubicBezTo>
                    <a:cubicBezTo>
                      <a:pt x="367087" y="264680"/>
                      <a:pt x="352800" y="270395"/>
                      <a:pt x="338512" y="274205"/>
                    </a:cubicBezTo>
                    <a:cubicBezTo>
                      <a:pt x="318510" y="278967"/>
                      <a:pt x="298507" y="281825"/>
                      <a:pt x="279457" y="281825"/>
                    </a:cubicBezTo>
                    <a:cubicBezTo>
                      <a:pt x="249930" y="279920"/>
                      <a:pt x="220402" y="278015"/>
                      <a:pt x="192780" y="274205"/>
                    </a:cubicBezTo>
                    <a:cubicBezTo>
                      <a:pt x="168967" y="270395"/>
                      <a:pt x="145155" y="265632"/>
                      <a:pt x="123247" y="257060"/>
                    </a:cubicBezTo>
                    <a:cubicBezTo>
                      <a:pt x="111817" y="253250"/>
                      <a:pt x="99435" y="248487"/>
                      <a:pt x="88005" y="242772"/>
                    </a:cubicBezTo>
                    <a:cubicBezTo>
                      <a:pt x="87052" y="241820"/>
                      <a:pt x="85147" y="240867"/>
                      <a:pt x="84195" y="240867"/>
                    </a:cubicBezTo>
                    <a:cubicBezTo>
                      <a:pt x="74670" y="236104"/>
                      <a:pt x="66097" y="230390"/>
                      <a:pt x="58477" y="223722"/>
                    </a:cubicBezTo>
                    <a:cubicBezTo>
                      <a:pt x="52762" y="218960"/>
                      <a:pt x="47047" y="213245"/>
                      <a:pt x="41332" y="206577"/>
                    </a:cubicBezTo>
                    <a:cubicBezTo>
                      <a:pt x="37522" y="201815"/>
                      <a:pt x="33712" y="196100"/>
                      <a:pt x="30855" y="189432"/>
                    </a:cubicBezTo>
                    <a:cubicBezTo>
                      <a:pt x="30855" y="188480"/>
                      <a:pt x="29902" y="187527"/>
                      <a:pt x="29902" y="186575"/>
                    </a:cubicBezTo>
                    <a:cubicBezTo>
                      <a:pt x="27997" y="181812"/>
                      <a:pt x="26092" y="177050"/>
                      <a:pt x="25140" y="172287"/>
                    </a:cubicBezTo>
                    <a:cubicBezTo>
                      <a:pt x="25140" y="164667"/>
                      <a:pt x="25140" y="158952"/>
                      <a:pt x="26092" y="15323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07" name="자유형: 도형 97">
                <a:extLst>
                  <a:ext uri="{FF2B5EF4-FFF2-40B4-BE49-F238E27FC236}">
                    <a16:creationId xmlns:a16="http://schemas.microsoft.com/office/drawing/2014/main" id="{FE9680C8-DB94-4EE0-8182-BE05C0BEFE75}"/>
                  </a:ext>
                </a:extLst>
              </p:cNvPr>
              <p:cNvSpPr/>
              <p:nvPr/>
            </p:nvSpPr>
            <p:spPr>
              <a:xfrm>
                <a:off x="9897267" y="3004446"/>
                <a:ext cx="440206" cy="236208"/>
              </a:xfrm>
              <a:custGeom>
                <a:avLst/>
                <a:gdLst>
                  <a:gd name="connsiteX0" fmla="*/ 16431 w 390525"/>
                  <a:gd name="connsiteY0" fmla="*/ 138589 h 209550"/>
                  <a:gd name="connsiteX1" fmla="*/ 21193 w 390525"/>
                  <a:gd name="connsiteY1" fmla="*/ 144304 h 209550"/>
                  <a:gd name="connsiteX2" fmla="*/ 34528 w 390525"/>
                  <a:gd name="connsiteY2" fmla="*/ 155734 h 209550"/>
                  <a:gd name="connsiteX3" fmla="*/ 63103 w 390525"/>
                  <a:gd name="connsiteY3" fmla="*/ 172879 h 209550"/>
                  <a:gd name="connsiteX4" fmla="*/ 75486 w 390525"/>
                  <a:gd name="connsiteY4" fmla="*/ 178594 h 209550"/>
                  <a:gd name="connsiteX5" fmla="*/ 108823 w 390525"/>
                  <a:gd name="connsiteY5" fmla="*/ 190024 h 209550"/>
                  <a:gd name="connsiteX6" fmla="*/ 212646 w 390525"/>
                  <a:gd name="connsiteY6" fmla="*/ 207169 h 209550"/>
                  <a:gd name="connsiteX7" fmla="*/ 234553 w 390525"/>
                  <a:gd name="connsiteY7" fmla="*/ 209074 h 209550"/>
                  <a:gd name="connsiteX8" fmla="*/ 257413 w 390525"/>
                  <a:gd name="connsiteY8" fmla="*/ 207169 h 209550"/>
                  <a:gd name="connsiteX9" fmla="*/ 325041 w 390525"/>
                  <a:gd name="connsiteY9" fmla="*/ 190024 h 209550"/>
                  <a:gd name="connsiteX10" fmla="*/ 352663 w 390525"/>
                  <a:gd name="connsiteY10" fmla="*/ 172879 h 209550"/>
                  <a:gd name="connsiteX11" fmla="*/ 360283 w 390525"/>
                  <a:gd name="connsiteY11" fmla="*/ 166211 h 209550"/>
                  <a:gd name="connsiteX12" fmla="*/ 370761 w 390525"/>
                  <a:gd name="connsiteY12" fmla="*/ 155734 h 209550"/>
                  <a:gd name="connsiteX13" fmla="*/ 382191 w 390525"/>
                  <a:gd name="connsiteY13" fmla="*/ 138589 h 209550"/>
                  <a:gd name="connsiteX14" fmla="*/ 388858 w 390525"/>
                  <a:gd name="connsiteY14" fmla="*/ 121444 h 209550"/>
                  <a:gd name="connsiteX15" fmla="*/ 391716 w 390525"/>
                  <a:gd name="connsiteY15" fmla="*/ 104299 h 209550"/>
                  <a:gd name="connsiteX16" fmla="*/ 390763 w 390525"/>
                  <a:gd name="connsiteY16" fmla="*/ 87154 h 209550"/>
                  <a:gd name="connsiteX17" fmla="*/ 385048 w 390525"/>
                  <a:gd name="connsiteY17" fmla="*/ 70009 h 209550"/>
                  <a:gd name="connsiteX18" fmla="*/ 374571 w 390525"/>
                  <a:gd name="connsiteY18" fmla="*/ 52864 h 209550"/>
                  <a:gd name="connsiteX19" fmla="*/ 373618 w 390525"/>
                  <a:gd name="connsiteY19" fmla="*/ 51911 h 209550"/>
                  <a:gd name="connsiteX20" fmla="*/ 355521 w 390525"/>
                  <a:gd name="connsiteY20" fmla="*/ 35719 h 209550"/>
                  <a:gd name="connsiteX21" fmla="*/ 324088 w 390525"/>
                  <a:gd name="connsiteY21" fmla="*/ 18574 h 209550"/>
                  <a:gd name="connsiteX22" fmla="*/ 201216 w 390525"/>
                  <a:gd name="connsiteY22" fmla="*/ 18574 h 209550"/>
                  <a:gd name="connsiteX23" fmla="*/ 173593 w 390525"/>
                  <a:gd name="connsiteY23" fmla="*/ 35719 h 209550"/>
                  <a:gd name="connsiteX24" fmla="*/ 170736 w 390525"/>
                  <a:gd name="connsiteY24" fmla="*/ 37624 h 209550"/>
                  <a:gd name="connsiteX25" fmla="*/ 152638 w 390525"/>
                  <a:gd name="connsiteY25" fmla="*/ 51911 h 209550"/>
                  <a:gd name="connsiteX26" fmla="*/ 123111 w 390525"/>
                  <a:gd name="connsiteY26" fmla="*/ 69056 h 209550"/>
                  <a:gd name="connsiteX27" fmla="*/ 68818 w 390525"/>
                  <a:gd name="connsiteY27" fmla="*/ 76676 h 209550"/>
                  <a:gd name="connsiteX28" fmla="*/ 42148 w 390525"/>
                  <a:gd name="connsiteY28" fmla="*/ 78581 h 209550"/>
                  <a:gd name="connsiteX29" fmla="*/ 17383 w 390525"/>
                  <a:gd name="connsiteY29" fmla="*/ 86201 h 209550"/>
                  <a:gd name="connsiteX30" fmla="*/ 8811 w 390525"/>
                  <a:gd name="connsiteY30" fmla="*/ 98584 h 209550"/>
                  <a:gd name="connsiteX31" fmla="*/ 7858 w 390525"/>
                  <a:gd name="connsiteY31" fmla="*/ 103346 h 209550"/>
                  <a:gd name="connsiteX32" fmla="*/ 7858 w 390525"/>
                  <a:gd name="connsiteY32" fmla="*/ 120491 h 209550"/>
                  <a:gd name="connsiteX33" fmla="*/ 16431 w 390525"/>
                  <a:gd name="connsiteY33" fmla="*/ 138589 h 209550"/>
                  <a:gd name="connsiteX34" fmla="*/ 232648 w 390525"/>
                  <a:gd name="connsiteY34" fmla="*/ 70961 h 209550"/>
                  <a:gd name="connsiteX35" fmla="*/ 243126 w 390525"/>
                  <a:gd name="connsiteY35" fmla="*/ 53816 h 209550"/>
                  <a:gd name="connsiteX36" fmla="*/ 265033 w 390525"/>
                  <a:gd name="connsiteY36" fmla="*/ 46196 h 209550"/>
                  <a:gd name="connsiteX37" fmla="*/ 283131 w 390525"/>
                  <a:gd name="connsiteY37" fmla="*/ 53816 h 209550"/>
                  <a:gd name="connsiteX38" fmla="*/ 292656 w 390525"/>
                  <a:gd name="connsiteY38" fmla="*/ 70961 h 209550"/>
                  <a:gd name="connsiteX39" fmla="*/ 293608 w 390525"/>
                  <a:gd name="connsiteY39" fmla="*/ 80486 h 209550"/>
                  <a:gd name="connsiteX40" fmla="*/ 292656 w 390525"/>
                  <a:gd name="connsiteY40" fmla="*/ 88106 h 209550"/>
                  <a:gd name="connsiteX41" fmla="*/ 280273 w 390525"/>
                  <a:gd name="connsiteY41" fmla="*/ 105251 h 209550"/>
                  <a:gd name="connsiteX42" fmla="*/ 263128 w 390525"/>
                  <a:gd name="connsiteY42" fmla="*/ 110014 h 209550"/>
                  <a:gd name="connsiteX43" fmla="*/ 247888 w 390525"/>
                  <a:gd name="connsiteY43" fmla="*/ 105251 h 209550"/>
                  <a:gd name="connsiteX44" fmla="*/ 235506 w 390525"/>
                  <a:gd name="connsiteY44" fmla="*/ 88106 h 209550"/>
                  <a:gd name="connsiteX45" fmla="*/ 233601 w 390525"/>
                  <a:gd name="connsiteY45" fmla="*/ 76676 h 209550"/>
                  <a:gd name="connsiteX46" fmla="*/ 232648 w 390525"/>
                  <a:gd name="connsiteY46" fmla="*/ 70961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90525" h="209550">
                    <a:moveTo>
                      <a:pt x="16431" y="138589"/>
                    </a:moveTo>
                    <a:cubicBezTo>
                      <a:pt x="17383" y="140494"/>
                      <a:pt x="19288" y="142399"/>
                      <a:pt x="21193" y="144304"/>
                    </a:cubicBezTo>
                    <a:cubicBezTo>
                      <a:pt x="25003" y="148114"/>
                      <a:pt x="29766" y="151924"/>
                      <a:pt x="34528" y="155734"/>
                    </a:cubicBezTo>
                    <a:cubicBezTo>
                      <a:pt x="43101" y="162401"/>
                      <a:pt x="52626" y="168116"/>
                      <a:pt x="63103" y="172879"/>
                    </a:cubicBezTo>
                    <a:cubicBezTo>
                      <a:pt x="66913" y="174784"/>
                      <a:pt x="71676" y="176689"/>
                      <a:pt x="75486" y="178594"/>
                    </a:cubicBezTo>
                    <a:cubicBezTo>
                      <a:pt x="85963" y="183356"/>
                      <a:pt x="97393" y="187166"/>
                      <a:pt x="108823" y="190024"/>
                    </a:cubicBezTo>
                    <a:cubicBezTo>
                      <a:pt x="143113" y="199549"/>
                      <a:pt x="177403" y="204311"/>
                      <a:pt x="212646" y="207169"/>
                    </a:cubicBezTo>
                    <a:cubicBezTo>
                      <a:pt x="220266" y="208121"/>
                      <a:pt x="226933" y="208121"/>
                      <a:pt x="234553" y="209074"/>
                    </a:cubicBezTo>
                    <a:cubicBezTo>
                      <a:pt x="242173" y="209074"/>
                      <a:pt x="249793" y="208121"/>
                      <a:pt x="257413" y="207169"/>
                    </a:cubicBezTo>
                    <a:cubicBezTo>
                      <a:pt x="281226" y="205264"/>
                      <a:pt x="303133" y="200501"/>
                      <a:pt x="325041" y="190024"/>
                    </a:cubicBezTo>
                    <a:cubicBezTo>
                      <a:pt x="334566" y="185261"/>
                      <a:pt x="344091" y="179546"/>
                      <a:pt x="352663" y="172879"/>
                    </a:cubicBezTo>
                    <a:cubicBezTo>
                      <a:pt x="355521" y="170974"/>
                      <a:pt x="358378" y="169069"/>
                      <a:pt x="360283" y="166211"/>
                    </a:cubicBezTo>
                    <a:cubicBezTo>
                      <a:pt x="364093" y="163354"/>
                      <a:pt x="366951" y="159544"/>
                      <a:pt x="370761" y="155734"/>
                    </a:cubicBezTo>
                    <a:cubicBezTo>
                      <a:pt x="375523" y="150019"/>
                      <a:pt x="379333" y="145256"/>
                      <a:pt x="382191" y="138589"/>
                    </a:cubicBezTo>
                    <a:cubicBezTo>
                      <a:pt x="385048" y="132874"/>
                      <a:pt x="386953" y="127159"/>
                      <a:pt x="388858" y="121444"/>
                    </a:cubicBezTo>
                    <a:cubicBezTo>
                      <a:pt x="390763" y="115729"/>
                      <a:pt x="391716" y="110014"/>
                      <a:pt x="391716" y="104299"/>
                    </a:cubicBezTo>
                    <a:cubicBezTo>
                      <a:pt x="391716" y="98584"/>
                      <a:pt x="391716" y="92869"/>
                      <a:pt x="390763" y="87154"/>
                    </a:cubicBezTo>
                    <a:cubicBezTo>
                      <a:pt x="389811" y="81439"/>
                      <a:pt x="387906" y="75724"/>
                      <a:pt x="385048" y="70009"/>
                    </a:cubicBezTo>
                    <a:cubicBezTo>
                      <a:pt x="382191" y="64294"/>
                      <a:pt x="378381" y="58579"/>
                      <a:pt x="374571" y="52864"/>
                    </a:cubicBezTo>
                    <a:cubicBezTo>
                      <a:pt x="374571" y="52864"/>
                      <a:pt x="374571" y="51911"/>
                      <a:pt x="373618" y="51911"/>
                    </a:cubicBezTo>
                    <a:cubicBezTo>
                      <a:pt x="368856" y="46196"/>
                      <a:pt x="362188" y="40481"/>
                      <a:pt x="355521" y="35719"/>
                    </a:cubicBezTo>
                    <a:cubicBezTo>
                      <a:pt x="345996" y="29051"/>
                      <a:pt x="335518" y="23336"/>
                      <a:pt x="324088" y="18574"/>
                    </a:cubicBezTo>
                    <a:cubicBezTo>
                      <a:pt x="285036" y="3334"/>
                      <a:pt x="237411" y="3334"/>
                      <a:pt x="201216" y="18574"/>
                    </a:cubicBezTo>
                    <a:cubicBezTo>
                      <a:pt x="190738" y="23336"/>
                      <a:pt x="182166" y="28099"/>
                      <a:pt x="173593" y="35719"/>
                    </a:cubicBezTo>
                    <a:cubicBezTo>
                      <a:pt x="172641" y="36671"/>
                      <a:pt x="171688" y="36671"/>
                      <a:pt x="170736" y="37624"/>
                    </a:cubicBezTo>
                    <a:cubicBezTo>
                      <a:pt x="165021" y="43339"/>
                      <a:pt x="159306" y="48101"/>
                      <a:pt x="152638" y="51911"/>
                    </a:cubicBezTo>
                    <a:cubicBezTo>
                      <a:pt x="143113" y="58579"/>
                      <a:pt x="133588" y="64294"/>
                      <a:pt x="123111" y="69056"/>
                    </a:cubicBezTo>
                    <a:cubicBezTo>
                      <a:pt x="106918" y="75724"/>
                      <a:pt x="88821" y="78581"/>
                      <a:pt x="68818" y="76676"/>
                    </a:cubicBezTo>
                    <a:cubicBezTo>
                      <a:pt x="60246" y="75724"/>
                      <a:pt x="50721" y="76676"/>
                      <a:pt x="42148" y="78581"/>
                    </a:cubicBezTo>
                    <a:cubicBezTo>
                      <a:pt x="32623" y="79534"/>
                      <a:pt x="24051" y="81439"/>
                      <a:pt x="17383" y="86201"/>
                    </a:cubicBezTo>
                    <a:cubicBezTo>
                      <a:pt x="13573" y="89059"/>
                      <a:pt x="10716" y="92869"/>
                      <a:pt x="8811" y="98584"/>
                    </a:cubicBezTo>
                    <a:cubicBezTo>
                      <a:pt x="7858" y="100489"/>
                      <a:pt x="7858" y="101441"/>
                      <a:pt x="7858" y="103346"/>
                    </a:cubicBezTo>
                    <a:cubicBezTo>
                      <a:pt x="6906" y="109061"/>
                      <a:pt x="6906" y="114776"/>
                      <a:pt x="7858" y="120491"/>
                    </a:cubicBezTo>
                    <a:cubicBezTo>
                      <a:pt x="9763" y="127159"/>
                      <a:pt x="12621" y="132874"/>
                      <a:pt x="16431" y="138589"/>
                    </a:cubicBezTo>
                    <a:close/>
                    <a:moveTo>
                      <a:pt x="232648" y="70961"/>
                    </a:moveTo>
                    <a:cubicBezTo>
                      <a:pt x="234553" y="64294"/>
                      <a:pt x="237411" y="58579"/>
                      <a:pt x="243126" y="53816"/>
                    </a:cubicBezTo>
                    <a:cubicBezTo>
                      <a:pt x="248841" y="49054"/>
                      <a:pt x="256461" y="45244"/>
                      <a:pt x="265033" y="46196"/>
                    </a:cubicBezTo>
                    <a:cubicBezTo>
                      <a:pt x="271701" y="47149"/>
                      <a:pt x="278368" y="49054"/>
                      <a:pt x="283131" y="53816"/>
                    </a:cubicBezTo>
                    <a:cubicBezTo>
                      <a:pt x="287893" y="57626"/>
                      <a:pt x="290751" y="64294"/>
                      <a:pt x="292656" y="70961"/>
                    </a:cubicBezTo>
                    <a:cubicBezTo>
                      <a:pt x="293608" y="73819"/>
                      <a:pt x="293608" y="77629"/>
                      <a:pt x="293608" y="80486"/>
                    </a:cubicBezTo>
                    <a:cubicBezTo>
                      <a:pt x="293608" y="83344"/>
                      <a:pt x="292656" y="85249"/>
                      <a:pt x="292656" y="88106"/>
                    </a:cubicBezTo>
                    <a:cubicBezTo>
                      <a:pt x="290751" y="94774"/>
                      <a:pt x="285988" y="101441"/>
                      <a:pt x="280273" y="105251"/>
                    </a:cubicBezTo>
                    <a:cubicBezTo>
                      <a:pt x="275511" y="109061"/>
                      <a:pt x="268843" y="110966"/>
                      <a:pt x="263128" y="110014"/>
                    </a:cubicBezTo>
                    <a:cubicBezTo>
                      <a:pt x="257413" y="110014"/>
                      <a:pt x="251698" y="108109"/>
                      <a:pt x="247888" y="105251"/>
                    </a:cubicBezTo>
                    <a:cubicBezTo>
                      <a:pt x="242173" y="101441"/>
                      <a:pt x="237411" y="95726"/>
                      <a:pt x="235506" y="88106"/>
                    </a:cubicBezTo>
                    <a:cubicBezTo>
                      <a:pt x="234553" y="84296"/>
                      <a:pt x="233601" y="80486"/>
                      <a:pt x="233601" y="76676"/>
                    </a:cubicBezTo>
                    <a:cubicBezTo>
                      <a:pt x="232648" y="74771"/>
                      <a:pt x="232648" y="72866"/>
                      <a:pt x="232648" y="7096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</p:grpSp>
        <p:grpSp>
          <p:nvGrpSpPr>
            <p:cNvPr id="177" name="그룹 98">
              <a:extLst>
                <a:ext uri="{FF2B5EF4-FFF2-40B4-BE49-F238E27FC236}">
                  <a16:creationId xmlns:a16="http://schemas.microsoft.com/office/drawing/2014/main" id="{48A985F6-32DD-4E83-A955-A03281620E47}"/>
                </a:ext>
              </a:extLst>
            </p:cNvPr>
            <p:cNvGrpSpPr/>
            <p:nvPr/>
          </p:nvGrpSpPr>
          <p:grpSpPr>
            <a:xfrm>
              <a:off x="4746217" y="5309305"/>
              <a:ext cx="337818" cy="245081"/>
              <a:chOff x="9850945" y="2949281"/>
              <a:chExt cx="547574" cy="397259"/>
            </a:xfrm>
            <a:grpFill/>
          </p:grpSpPr>
          <p:sp>
            <p:nvSpPr>
              <p:cNvPr id="204" name="자유형: 도형 99">
                <a:extLst>
                  <a:ext uri="{FF2B5EF4-FFF2-40B4-BE49-F238E27FC236}">
                    <a16:creationId xmlns:a16="http://schemas.microsoft.com/office/drawing/2014/main" id="{E12FEB37-D0FA-4FE0-BFC8-1CE7787E96BF}"/>
                  </a:ext>
                </a:extLst>
              </p:cNvPr>
              <p:cNvSpPr/>
              <p:nvPr/>
            </p:nvSpPr>
            <p:spPr>
              <a:xfrm>
                <a:off x="9850945" y="2949281"/>
                <a:ext cx="547574" cy="397259"/>
              </a:xfrm>
              <a:custGeom>
                <a:avLst/>
                <a:gdLst>
                  <a:gd name="connsiteX0" fmla="*/ 8947 w 485775"/>
                  <a:gd name="connsiteY0" fmla="*/ 238010 h 352425"/>
                  <a:gd name="connsiteX1" fmla="*/ 17520 w 485775"/>
                  <a:gd name="connsiteY1" fmla="*/ 255154 h 352425"/>
                  <a:gd name="connsiteX2" fmla="*/ 31807 w 485775"/>
                  <a:gd name="connsiteY2" fmla="*/ 272300 h 352425"/>
                  <a:gd name="connsiteX3" fmla="*/ 45142 w 485775"/>
                  <a:gd name="connsiteY3" fmla="*/ 282777 h 352425"/>
                  <a:gd name="connsiteX4" fmla="*/ 54667 w 485775"/>
                  <a:gd name="connsiteY4" fmla="*/ 289445 h 352425"/>
                  <a:gd name="connsiteX5" fmla="*/ 84195 w 485775"/>
                  <a:gd name="connsiteY5" fmla="*/ 306590 h 352425"/>
                  <a:gd name="connsiteX6" fmla="*/ 122295 w 485775"/>
                  <a:gd name="connsiteY6" fmla="*/ 323735 h 352425"/>
                  <a:gd name="connsiteX7" fmla="*/ 184207 w 485775"/>
                  <a:gd name="connsiteY7" fmla="*/ 340880 h 352425"/>
                  <a:gd name="connsiteX8" fmla="*/ 329940 w 485775"/>
                  <a:gd name="connsiteY8" fmla="*/ 341832 h 352425"/>
                  <a:gd name="connsiteX9" fmla="*/ 334702 w 485775"/>
                  <a:gd name="connsiteY9" fmla="*/ 340880 h 352425"/>
                  <a:gd name="connsiteX10" fmla="*/ 390900 w 485775"/>
                  <a:gd name="connsiteY10" fmla="*/ 323735 h 352425"/>
                  <a:gd name="connsiteX11" fmla="*/ 419475 w 485775"/>
                  <a:gd name="connsiteY11" fmla="*/ 306590 h 352425"/>
                  <a:gd name="connsiteX12" fmla="*/ 438525 w 485775"/>
                  <a:gd name="connsiteY12" fmla="*/ 289445 h 352425"/>
                  <a:gd name="connsiteX13" fmla="*/ 452812 w 485775"/>
                  <a:gd name="connsiteY13" fmla="*/ 272300 h 352425"/>
                  <a:gd name="connsiteX14" fmla="*/ 463290 w 485775"/>
                  <a:gd name="connsiteY14" fmla="*/ 255154 h 352425"/>
                  <a:gd name="connsiteX15" fmla="*/ 470910 w 485775"/>
                  <a:gd name="connsiteY15" fmla="*/ 238010 h 352425"/>
                  <a:gd name="connsiteX16" fmla="*/ 475672 w 485775"/>
                  <a:gd name="connsiteY16" fmla="*/ 220865 h 352425"/>
                  <a:gd name="connsiteX17" fmla="*/ 478530 w 485775"/>
                  <a:gd name="connsiteY17" fmla="*/ 203720 h 352425"/>
                  <a:gd name="connsiteX18" fmla="*/ 479482 w 485775"/>
                  <a:gd name="connsiteY18" fmla="*/ 186575 h 352425"/>
                  <a:gd name="connsiteX19" fmla="*/ 479482 w 485775"/>
                  <a:gd name="connsiteY19" fmla="*/ 169430 h 352425"/>
                  <a:gd name="connsiteX20" fmla="*/ 479482 w 485775"/>
                  <a:gd name="connsiteY20" fmla="*/ 167525 h 352425"/>
                  <a:gd name="connsiteX21" fmla="*/ 480435 w 485775"/>
                  <a:gd name="connsiteY21" fmla="*/ 152285 h 352425"/>
                  <a:gd name="connsiteX22" fmla="*/ 479482 w 485775"/>
                  <a:gd name="connsiteY22" fmla="*/ 135140 h 352425"/>
                  <a:gd name="connsiteX23" fmla="*/ 475672 w 485775"/>
                  <a:gd name="connsiteY23" fmla="*/ 117995 h 352425"/>
                  <a:gd name="connsiteX24" fmla="*/ 469957 w 485775"/>
                  <a:gd name="connsiteY24" fmla="*/ 100850 h 352425"/>
                  <a:gd name="connsiteX25" fmla="*/ 460432 w 485775"/>
                  <a:gd name="connsiteY25" fmla="*/ 83705 h 352425"/>
                  <a:gd name="connsiteX26" fmla="*/ 456622 w 485775"/>
                  <a:gd name="connsiteY26" fmla="*/ 78942 h 352425"/>
                  <a:gd name="connsiteX27" fmla="*/ 447097 w 485775"/>
                  <a:gd name="connsiteY27" fmla="*/ 67512 h 352425"/>
                  <a:gd name="connsiteX28" fmla="*/ 428047 w 485775"/>
                  <a:gd name="connsiteY28" fmla="*/ 50367 h 352425"/>
                  <a:gd name="connsiteX29" fmla="*/ 401377 w 485775"/>
                  <a:gd name="connsiteY29" fmla="*/ 33222 h 352425"/>
                  <a:gd name="connsiteX30" fmla="*/ 358515 w 485775"/>
                  <a:gd name="connsiteY30" fmla="*/ 16077 h 352425"/>
                  <a:gd name="connsiteX31" fmla="*/ 238500 w 485775"/>
                  <a:gd name="connsiteY31" fmla="*/ 16077 h 352425"/>
                  <a:gd name="connsiteX32" fmla="*/ 218497 w 485775"/>
                  <a:gd name="connsiteY32" fmla="*/ 25602 h 352425"/>
                  <a:gd name="connsiteX33" fmla="*/ 206115 w 485775"/>
                  <a:gd name="connsiteY33" fmla="*/ 33222 h 352425"/>
                  <a:gd name="connsiteX34" fmla="*/ 185160 w 485775"/>
                  <a:gd name="connsiteY34" fmla="*/ 50367 h 352425"/>
                  <a:gd name="connsiteX35" fmla="*/ 169920 w 485775"/>
                  <a:gd name="connsiteY35" fmla="*/ 63702 h 352425"/>
                  <a:gd name="connsiteX36" fmla="*/ 166110 w 485775"/>
                  <a:gd name="connsiteY36" fmla="*/ 67512 h 352425"/>
                  <a:gd name="connsiteX37" fmla="*/ 127057 w 485775"/>
                  <a:gd name="connsiteY37" fmla="*/ 79895 h 352425"/>
                  <a:gd name="connsiteX38" fmla="*/ 68002 w 485775"/>
                  <a:gd name="connsiteY38" fmla="*/ 83705 h 352425"/>
                  <a:gd name="connsiteX39" fmla="*/ 64192 w 485775"/>
                  <a:gd name="connsiteY39" fmla="*/ 84657 h 352425"/>
                  <a:gd name="connsiteX40" fmla="*/ 30855 w 485775"/>
                  <a:gd name="connsiteY40" fmla="*/ 101802 h 352425"/>
                  <a:gd name="connsiteX41" fmla="*/ 17520 w 485775"/>
                  <a:gd name="connsiteY41" fmla="*/ 118947 h 352425"/>
                  <a:gd name="connsiteX42" fmla="*/ 10852 w 485775"/>
                  <a:gd name="connsiteY42" fmla="*/ 136092 h 352425"/>
                  <a:gd name="connsiteX43" fmla="*/ 7995 w 485775"/>
                  <a:gd name="connsiteY43" fmla="*/ 153237 h 352425"/>
                  <a:gd name="connsiteX44" fmla="*/ 7995 w 485775"/>
                  <a:gd name="connsiteY44" fmla="*/ 158952 h 352425"/>
                  <a:gd name="connsiteX45" fmla="*/ 7995 w 485775"/>
                  <a:gd name="connsiteY45" fmla="*/ 170382 h 352425"/>
                  <a:gd name="connsiteX46" fmla="*/ 7995 w 485775"/>
                  <a:gd name="connsiteY46" fmla="*/ 187527 h 352425"/>
                  <a:gd name="connsiteX47" fmla="*/ 7995 w 485775"/>
                  <a:gd name="connsiteY47" fmla="*/ 200862 h 352425"/>
                  <a:gd name="connsiteX48" fmla="*/ 7995 w 485775"/>
                  <a:gd name="connsiteY48" fmla="*/ 204672 h 352425"/>
                  <a:gd name="connsiteX49" fmla="*/ 8947 w 485775"/>
                  <a:gd name="connsiteY49" fmla="*/ 221817 h 352425"/>
                  <a:gd name="connsiteX50" fmla="*/ 8947 w 485775"/>
                  <a:gd name="connsiteY50" fmla="*/ 238010 h 352425"/>
                  <a:gd name="connsiteX51" fmla="*/ 26092 w 485775"/>
                  <a:gd name="connsiteY51" fmla="*/ 153237 h 352425"/>
                  <a:gd name="connsiteX52" fmla="*/ 30855 w 485775"/>
                  <a:gd name="connsiteY52" fmla="*/ 136092 h 352425"/>
                  <a:gd name="connsiteX53" fmla="*/ 44190 w 485775"/>
                  <a:gd name="connsiteY53" fmla="*/ 118947 h 352425"/>
                  <a:gd name="connsiteX54" fmla="*/ 72765 w 485775"/>
                  <a:gd name="connsiteY54" fmla="*/ 106565 h 352425"/>
                  <a:gd name="connsiteX55" fmla="*/ 108960 w 485775"/>
                  <a:gd name="connsiteY55" fmla="*/ 102755 h 352425"/>
                  <a:gd name="connsiteX56" fmla="*/ 121342 w 485775"/>
                  <a:gd name="connsiteY56" fmla="*/ 102755 h 352425"/>
                  <a:gd name="connsiteX57" fmla="*/ 125152 w 485775"/>
                  <a:gd name="connsiteY57" fmla="*/ 102755 h 352425"/>
                  <a:gd name="connsiteX58" fmla="*/ 138487 w 485775"/>
                  <a:gd name="connsiteY58" fmla="*/ 102755 h 352425"/>
                  <a:gd name="connsiteX59" fmla="*/ 178492 w 485775"/>
                  <a:gd name="connsiteY59" fmla="*/ 85610 h 352425"/>
                  <a:gd name="connsiteX60" fmla="*/ 184207 w 485775"/>
                  <a:gd name="connsiteY60" fmla="*/ 79895 h 352425"/>
                  <a:gd name="connsiteX61" fmla="*/ 195637 w 485775"/>
                  <a:gd name="connsiteY61" fmla="*/ 68465 h 352425"/>
                  <a:gd name="connsiteX62" fmla="*/ 218497 w 485775"/>
                  <a:gd name="connsiteY62" fmla="*/ 51320 h 352425"/>
                  <a:gd name="connsiteX63" fmla="*/ 260407 w 485775"/>
                  <a:gd name="connsiteY63" fmla="*/ 34175 h 352425"/>
                  <a:gd name="connsiteX64" fmla="*/ 326130 w 485775"/>
                  <a:gd name="connsiteY64" fmla="*/ 34175 h 352425"/>
                  <a:gd name="connsiteX65" fmla="*/ 379470 w 485775"/>
                  <a:gd name="connsiteY65" fmla="*/ 50367 h 352425"/>
                  <a:gd name="connsiteX66" fmla="*/ 380422 w 485775"/>
                  <a:gd name="connsiteY66" fmla="*/ 51320 h 352425"/>
                  <a:gd name="connsiteX67" fmla="*/ 410902 w 485775"/>
                  <a:gd name="connsiteY67" fmla="*/ 68465 h 352425"/>
                  <a:gd name="connsiteX68" fmla="*/ 429952 w 485775"/>
                  <a:gd name="connsiteY68" fmla="*/ 85610 h 352425"/>
                  <a:gd name="connsiteX69" fmla="*/ 442335 w 485775"/>
                  <a:gd name="connsiteY69" fmla="*/ 102755 h 352425"/>
                  <a:gd name="connsiteX70" fmla="*/ 449002 w 485775"/>
                  <a:gd name="connsiteY70" fmla="*/ 119900 h 352425"/>
                  <a:gd name="connsiteX71" fmla="*/ 452812 w 485775"/>
                  <a:gd name="connsiteY71" fmla="*/ 137045 h 352425"/>
                  <a:gd name="connsiteX72" fmla="*/ 453765 w 485775"/>
                  <a:gd name="connsiteY72" fmla="*/ 149427 h 352425"/>
                  <a:gd name="connsiteX73" fmla="*/ 453765 w 485775"/>
                  <a:gd name="connsiteY73" fmla="*/ 154190 h 352425"/>
                  <a:gd name="connsiteX74" fmla="*/ 451860 w 485775"/>
                  <a:gd name="connsiteY74" fmla="*/ 171335 h 352425"/>
                  <a:gd name="connsiteX75" fmla="*/ 447097 w 485775"/>
                  <a:gd name="connsiteY75" fmla="*/ 188480 h 352425"/>
                  <a:gd name="connsiteX76" fmla="*/ 438525 w 485775"/>
                  <a:gd name="connsiteY76" fmla="*/ 205625 h 352425"/>
                  <a:gd name="connsiteX77" fmla="*/ 426142 w 485775"/>
                  <a:gd name="connsiteY77" fmla="*/ 222770 h 352425"/>
                  <a:gd name="connsiteX78" fmla="*/ 408045 w 485775"/>
                  <a:gd name="connsiteY78" fmla="*/ 239915 h 352425"/>
                  <a:gd name="connsiteX79" fmla="*/ 386137 w 485775"/>
                  <a:gd name="connsiteY79" fmla="*/ 254202 h 352425"/>
                  <a:gd name="connsiteX80" fmla="*/ 381375 w 485775"/>
                  <a:gd name="connsiteY80" fmla="*/ 257060 h 352425"/>
                  <a:gd name="connsiteX81" fmla="*/ 338512 w 485775"/>
                  <a:gd name="connsiteY81" fmla="*/ 274205 h 352425"/>
                  <a:gd name="connsiteX82" fmla="*/ 279457 w 485775"/>
                  <a:gd name="connsiteY82" fmla="*/ 281825 h 352425"/>
                  <a:gd name="connsiteX83" fmla="*/ 192780 w 485775"/>
                  <a:gd name="connsiteY83" fmla="*/ 274205 h 352425"/>
                  <a:gd name="connsiteX84" fmla="*/ 123247 w 485775"/>
                  <a:gd name="connsiteY84" fmla="*/ 257060 h 352425"/>
                  <a:gd name="connsiteX85" fmla="*/ 88005 w 485775"/>
                  <a:gd name="connsiteY85" fmla="*/ 242772 h 352425"/>
                  <a:gd name="connsiteX86" fmla="*/ 84195 w 485775"/>
                  <a:gd name="connsiteY86" fmla="*/ 240867 h 352425"/>
                  <a:gd name="connsiteX87" fmla="*/ 58477 w 485775"/>
                  <a:gd name="connsiteY87" fmla="*/ 223722 h 352425"/>
                  <a:gd name="connsiteX88" fmla="*/ 41332 w 485775"/>
                  <a:gd name="connsiteY88" fmla="*/ 206577 h 352425"/>
                  <a:gd name="connsiteX89" fmla="*/ 30855 w 485775"/>
                  <a:gd name="connsiteY89" fmla="*/ 189432 h 352425"/>
                  <a:gd name="connsiteX90" fmla="*/ 29902 w 485775"/>
                  <a:gd name="connsiteY90" fmla="*/ 186575 h 352425"/>
                  <a:gd name="connsiteX91" fmla="*/ 25140 w 485775"/>
                  <a:gd name="connsiteY91" fmla="*/ 172287 h 352425"/>
                  <a:gd name="connsiteX92" fmla="*/ 26092 w 485775"/>
                  <a:gd name="connsiteY92" fmla="*/ 153237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485775" h="352425">
                    <a:moveTo>
                      <a:pt x="8947" y="238010"/>
                    </a:moveTo>
                    <a:cubicBezTo>
                      <a:pt x="10852" y="243725"/>
                      <a:pt x="13710" y="249440"/>
                      <a:pt x="17520" y="255154"/>
                    </a:cubicBezTo>
                    <a:cubicBezTo>
                      <a:pt x="21330" y="260870"/>
                      <a:pt x="26092" y="266585"/>
                      <a:pt x="31807" y="272300"/>
                    </a:cubicBezTo>
                    <a:cubicBezTo>
                      <a:pt x="35617" y="276110"/>
                      <a:pt x="40380" y="279920"/>
                      <a:pt x="45142" y="282777"/>
                    </a:cubicBezTo>
                    <a:cubicBezTo>
                      <a:pt x="48000" y="284682"/>
                      <a:pt x="51810" y="287540"/>
                      <a:pt x="54667" y="289445"/>
                    </a:cubicBezTo>
                    <a:cubicBezTo>
                      <a:pt x="64192" y="295160"/>
                      <a:pt x="73717" y="300875"/>
                      <a:pt x="84195" y="306590"/>
                    </a:cubicBezTo>
                    <a:cubicBezTo>
                      <a:pt x="96577" y="313257"/>
                      <a:pt x="109912" y="318972"/>
                      <a:pt x="122295" y="323735"/>
                    </a:cubicBezTo>
                    <a:cubicBezTo>
                      <a:pt x="142297" y="331355"/>
                      <a:pt x="163252" y="337070"/>
                      <a:pt x="184207" y="340880"/>
                    </a:cubicBezTo>
                    <a:cubicBezTo>
                      <a:pt x="231832" y="349452"/>
                      <a:pt x="280410" y="348500"/>
                      <a:pt x="329940" y="341832"/>
                    </a:cubicBezTo>
                    <a:cubicBezTo>
                      <a:pt x="331845" y="341832"/>
                      <a:pt x="332797" y="340880"/>
                      <a:pt x="334702" y="340880"/>
                    </a:cubicBezTo>
                    <a:cubicBezTo>
                      <a:pt x="354705" y="338022"/>
                      <a:pt x="373755" y="332307"/>
                      <a:pt x="390900" y="323735"/>
                    </a:cubicBezTo>
                    <a:cubicBezTo>
                      <a:pt x="401377" y="318972"/>
                      <a:pt x="410902" y="313257"/>
                      <a:pt x="419475" y="306590"/>
                    </a:cubicBezTo>
                    <a:cubicBezTo>
                      <a:pt x="426142" y="301827"/>
                      <a:pt x="432810" y="296112"/>
                      <a:pt x="438525" y="289445"/>
                    </a:cubicBezTo>
                    <a:cubicBezTo>
                      <a:pt x="443287" y="283730"/>
                      <a:pt x="448050" y="278967"/>
                      <a:pt x="452812" y="272300"/>
                    </a:cubicBezTo>
                    <a:cubicBezTo>
                      <a:pt x="456622" y="266585"/>
                      <a:pt x="460432" y="261822"/>
                      <a:pt x="463290" y="255154"/>
                    </a:cubicBezTo>
                    <a:cubicBezTo>
                      <a:pt x="466147" y="249440"/>
                      <a:pt x="468052" y="243725"/>
                      <a:pt x="470910" y="238010"/>
                    </a:cubicBezTo>
                    <a:cubicBezTo>
                      <a:pt x="472815" y="232295"/>
                      <a:pt x="474720" y="226579"/>
                      <a:pt x="475672" y="220865"/>
                    </a:cubicBezTo>
                    <a:cubicBezTo>
                      <a:pt x="476625" y="215150"/>
                      <a:pt x="477577" y="209435"/>
                      <a:pt x="478530" y="203720"/>
                    </a:cubicBezTo>
                    <a:cubicBezTo>
                      <a:pt x="479482" y="198005"/>
                      <a:pt x="479482" y="192290"/>
                      <a:pt x="479482" y="186575"/>
                    </a:cubicBezTo>
                    <a:cubicBezTo>
                      <a:pt x="479482" y="180860"/>
                      <a:pt x="479482" y="175145"/>
                      <a:pt x="479482" y="169430"/>
                    </a:cubicBezTo>
                    <a:cubicBezTo>
                      <a:pt x="479482" y="168477"/>
                      <a:pt x="479482" y="168477"/>
                      <a:pt x="479482" y="167525"/>
                    </a:cubicBezTo>
                    <a:cubicBezTo>
                      <a:pt x="479482" y="162762"/>
                      <a:pt x="480435" y="157047"/>
                      <a:pt x="480435" y="152285"/>
                    </a:cubicBezTo>
                    <a:cubicBezTo>
                      <a:pt x="480435" y="146570"/>
                      <a:pt x="480435" y="140855"/>
                      <a:pt x="479482" y="135140"/>
                    </a:cubicBezTo>
                    <a:cubicBezTo>
                      <a:pt x="478530" y="129425"/>
                      <a:pt x="477577" y="123710"/>
                      <a:pt x="475672" y="117995"/>
                    </a:cubicBezTo>
                    <a:cubicBezTo>
                      <a:pt x="473767" y="112280"/>
                      <a:pt x="471862" y="106565"/>
                      <a:pt x="469957" y="100850"/>
                    </a:cubicBezTo>
                    <a:cubicBezTo>
                      <a:pt x="467100" y="95135"/>
                      <a:pt x="464242" y="89420"/>
                      <a:pt x="460432" y="83705"/>
                    </a:cubicBezTo>
                    <a:cubicBezTo>
                      <a:pt x="459480" y="81800"/>
                      <a:pt x="458527" y="79895"/>
                      <a:pt x="456622" y="78942"/>
                    </a:cubicBezTo>
                    <a:cubicBezTo>
                      <a:pt x="453765" y="75132"/>
                      <a:pt x="449955" y="71322"/>
                      <a:pt x="447097" y="67512"/>
                    </a:cubicBezTo>
                    <a:cubicBezTo>
                      <a:pt x="441382" y="61797"/>
                      <a:pt x="434715" y="56082"/>
                      <a:pt x="428047" y="50367"/>
                    </a:cubicBezTo>
                    <a:cubicBezTo>
                      <a:pt x="419475" y="43700"/>
                      <a:pt x="410902" y="38937"/>
                      <a:pt x="401377" y="33222"/>
                    </a:cubicBezTo>
                    <a:cubicBezTo>
                      <a:pt x="388042" y="26555"/>
                      <a:pt x="372802" y="20840"/>
                      <a:pt x="358515" y="16077"/>
                    </a:cubicBezTo>
                    <a:cubicBezTo>
                      <a:pt x="317557" y="4647"/>
                      <a:pt x="273742" y="3695"/>
                      <a:pt x="238500" y="16077"/>
                    </a:cubicBezTo>
                    <a:cubicBezTo>
                      <a:pt x="231832" y="18935"/>
                      <a:pt x="224212" y="21792"/>
                      <a:pt x="218497" y="25602"/>
                    </a:cubicBezTo>
                    <a:cubicBezTo>
                      <a:pt x="214687" y="27507"/>
                      <a:pt x="209925" y="30365"/>
                      <a:pt x="206115" y="33222"/>
                    </a:cubicBezTo>
                    <a:cubicBezTo>
                      <a:pt x="198495" y="37985"/>
                      <a:pt x="191827" y="43700"/>
                      <a:pt x="185160" y="50367"/>
                    </a:cubicBezTo>
                    <a:cubicBezTo>
                      <a:pt x="180397" y="55130"/>
                      <a:pt x="174682" y="58940"/>
                      <a:pt x="169920" y="63702"/>
                    </a:cubicBezTo>
                    <a:cubicBezTo>
                      <a:pt x="168967" y="64655"/>
                      <a:pt x="167062" y="65607"/>
                      <a:pt x="166110" y="67512"/>
                    </a:cubicBezTo>
                    <a:cubicBezTo>
                      <a:pt x="154680" y="76085"/>
                      <a:pt x="142297" y="79895"/>
                      <a:pt x="127057" y="79895"/>
                    </a:cubicBezTo>
                    <a:cubicBezTo>
                      <a:pt x="107055" y="78942"/>
                      <a:pt x="87052" y="78942"/>
                      <a:pt x="68002" y="83705"/>
                    </a:cubicBezTo>
                    <a:cubicBezTo>
                      <a:pt x="66097" y="83705"/>
                      <a:pt x="65145" y="84657"/>
                      <a:pt x="64192" y="84657"/>
                    </a:cubicBezTo>
                    <a:cubicBezTo>
                      <a:pt x="50857" y="88467"/>
                      <a:pt x="39427" y="94182"/>
                      <a:pt x="30855" y="101802"/>
                    </a:cubicBezTo>
                    <a:cubicBezTo>
                      <a:pt x="25140" y="106565"/>
                      <a:pt x="20377" y="112280"/>
                      <a:pt x="17520" y="118947"/>
                    </a:cubicBezTo>
                    <a:cubicBezTo>
                      <a:pt x="14662" y="123710"/>
                      <a:pt x="12757" y="129425"/>
                      <a:pt x="10852" y="136092"/>
                    </a:cubicBezTo>
                    <a:cubicBezTo>
                      <a:pt x="9900" y="141807"/>
                      <a:pt x="8947" y="146570"/>
                      <a:pt x="7995" y="153237"/>
                    </a:cubicBezTo>
                    <a:cubicBezTo>
                      <a:pt x="7995" y="155142"/>
                      <a:pt x="7995" y="157047"/>
                      <a:pt x="7995" y="158952"/>
                    </a:cubicBezTo>
                    <a:cubicBezTo>
                      <a:pt x="7995" y="162762"/>
                      <a:pt x="7995" y="166572"/>
                      <a:pt x="7995" y="170382"/>
                    </a:cubicBezTo>
                    <a:cubicBezTo>
                      <a:pt x="7995" y="176097"/>
                      <a:pt x="7995" y="181812"/>
                      <a:pt x="7995" y="187527"/>
                    </a:cubicBezTo>
                    <a:cubicBezTo>
                      <a:pt x="7995" y="192290"/>
                      <a:pt x="7995" y="196100"/>
                      <a:pt x="7995" y="200862"/>
                    </a:cubicBezTo>
                    <a:cubicBezTo>
                      <a:pt x="7995" y="201815"/>
                      <a:pt x="7995" y="202767"/>
                      <a:pt x="7995" y="204672"/>
                    </a:cubicBezTo>
                    <a:cubicBezTo>
                      <a:pt x="7995" y="210387"/>
                      <a:pt x="7995" y="216102"/>
                      <a:pt x="8947" y="221817"/>
                    </a:cubicBezTo>
                    <a:cubicBezTo>
                      <a:pt x="6090" y="226579"/>
                      <a:pt x="7042" y="232295"/>
                      <a:pt x="8947" y="238010"/>
                    </a:cubicBezTo>
                    <a:close/>
                    <a:moveTo>
                      <a:pt x="26092" y="153237"/>
                    </a:moveTo>
                    <a:cubicBezTo>
                      <a:pt x="27045" y="147522"/>
                      <a:pt x="27997" y="141807"/>
                      <a:pt x="30855" y="136092"/>
                    </a:cubicBezTo>
                    <a:cubicBezTo>
                      <a:pt x="33712" y="129425"/>
                      <a:pt x="38475" y="123710"/>
                      <a:pt x="44190" y="118947"/>
                    </a:cubicBezTo>
                    <a:cubicBezTo>
                      <a:pt x="51810" y="112280"/>
                      <a:pt x="61335" y="107517"/>
                      <a:pt x="72765" y="106565"/>
                    </a:cubicBezTo>
                    <a:cubicBezTo>
                      <a:pt x="85147" y="104660"/>
                      <a:pt x="97530" y="102755"/>
                      <a:pt x="108960" y="102755"/>
                    </a:cubicBezTo>
                    <a:lnTo>
                      <a:pt x="121342" y="102755"/>
                    </a:lnTo>
                    <a:cubicBezTo>
                      <a:pt x="122295" y="102755"/>
                      <a:pt x="124200" y="102755"/>
                      <a:pt x="125152" y="102755"/>
                    </a:cubicBezTo>
                    <a:cubicBezTo>
                      <a:pt x="129915" y="102755"/>
                      <a:pt x="134677" y="102755"/>
                      <a:pt x="138487" y="102755"/>
                    </a:cubicBezTo>
                    <a:cubicBezTo>
                      <a:pt x="153727" y="101802"/>
                      <a:pt x="167062" y="96087"/>
                      <a:pt x="178492" y="85610"/>
                    </a:cubicBezTo>
                    <a:cubicBezTo>
                      <a:pt x="180397" y="83705"/>
                      <a:pt x="182302" y="81800"/>
                      <a:pt x="184207" y="79895"/>
                    </a:cubicBezTo>
                    <a:cubicBezTo>
                      <a:pt x="188017" y="76085"/>
                      <a:pt x="191827" y="72275"/>
                      <a:pt x="195637" y="68465"/>
                    </a:cubicBezTo>
                    <a:cubicBezTo>
                      <a:pt x="203257" y="61797"/>
                      <a:pt x="210877" y="56082"/>
                      <a:pt x="218497" y="51320"/>
                    </a:cubicBezTo>
                    <a:cubicBezTo>
                      <a:pt x="231832" y="42747"/>
                      <a:pt x="246120" y="37985"/>
                      <a:pt x="260407" y="34175"/>
                    </a:cubicBezTo>
                    <a:cubicBezTo>
                      <a:pt x="281362" y="29412"/>
                      <a:pt x="304222" y="30365"/>
                      <a:pt x="326130" y="34175"/>
                    </a:cubicBezTo>
                    <a:cubicBezTo>
                      <a:pt x="343275" y="37032"/>
                      <a:pt x="361372" y="42747"/>
                      <a:pt x="379470" y="50367"/>
                    </a:cubicBezTo>
                    <a:cubicBezTo>
                      <a:pt x="379470" y="50367"/>
                      <a:pt x="380422" y="50367"/>
                      <a:pt x="380422" y="51320"/>
                    </a:cubicBezTo>
                    <a:cubicBezTo>
                      <a:pt x="391852" y="56082"/>
                      <a:pt x="402330" y="61797"/>
                      <a:pt x="410902" y="68465"/>
                    </a:cubicBezTo>
                    <a:cubicBezTo>
                      <a:pt x="417570" y="73227"/>
                      <a:pt x="424237" y="78942"/>
                      <a:pt x="429952" y="85610"/>
                    </a:cubicBezTo>
                    <a:cubicBezTo>
                      <a:pt x="434715" y="90372"/>
                      <a:pt x="438525" y="96087"/>
                      <a:pt x="442335" y="102755"/>
                    </a:cubicBezTo>
                    <a:cubicBezTo>
                      <a:pt x="445192" y="107517"/>
                      <a:pt x="448050" y="113232"/>
                      <a:pt x="449002" y="119900"/>
                    </a:cubicBezTo>
                    <a:cubicBezTo>
                      <a:pt x="450907" y="125615"/>
                      <a:pt x="451860" y="130377"/>
                      <a:pt x="452812" y="137045"/>
                    </a:cubicBezTo>
                    <a:cubicBezTo>
                      <a:pt x="453765" y="140855"/>
                      <a:pt x="453765" y="144665"/>
                      <a:pt x="453765" y="149427"/>
                    </a:cubicBezTo>
                    <a:cubicBezTo>
                      <a:pt x="453765" y="151332"/>
                      <a:pt x="453765" y="152285"/>
                      <a:pt x="453765" y="154190"/>
                    </a:cubicBezTo>
                    <a:cubicBezTo>
                      <a:pt x="453765" y="159905"/>
                      <a:pt x="452812" y="165620"/>
                      <a:pt x="451860" y="171335"/>
                    </a:cubicBezTo>
                    <a:cubicBezTo>
                      <a:pt x="450907" y="177050"/>
                      <a:pt x="449002" y="182765"/>
                      <a:pt x="447097" y="188480"/>
                    </a:cubicBezTo>
                    <a:cubicBezTo>
                      <a:pt x="445192" y="194195"/>
                      <a:pt x="442335" y="199910"/>
                      <a:pt x="438525" y="205625"/>
                    </a:cubicBezTo>
                    <a:cubicBezTo>
                      <a:pt x="434715" y="211340"/>
                      <a:pt x="430905" y="217055"/>
                      <a:pt x="426142" y="222770"/>
                    </a:cubicBezTo>
                    <a:cubicBezTo>
                      <a:pt x="420427" y="228485"/>
                      <a:pt x="414712" y="234200"/>
                      <a:pt x="408045" y="239915"/>
                    </a:cubicBezTo>
                    <a:cubicBezTo>
                      <a:pt x="401377" y="244677"/>
                      <a:pt x="393757" y="249440"/>
                      <a:pt x="386137" y="254202"/>
                    </a:cubicBezTo>
                    <a:cubicBezTo>
                      <a:pt x="384232" y="255154"/>
                      <a:pt x="383280" y="256107"/>
                      <a:pt x="381375" y="257060"/>
                    </a:cubicBezTo>
                    <a:cubicBezTo>
                      <a:pt x="367087" y="264680"/>
                      <a:pt x="352800" y="270395"/>
                      <a:pt x="338512" y="274205"/>
                    </a:cubicBezTo>
                    <a:cubicBezTo>
                      <a:pt x="318510" y="278967"/>
                      <a:pt x="298507" y="281825"/>
                      <a:pt x="279457" y="281825"/>
                    </a:cubicBezTo>
                    <a:cubicBezTo>
                      <a:pt x="249930" y="279920"/>
                      <a:pt x="220402" y="278015"/>
                      <a:pt x="192780" y="274205"/>
                    </a:cubicBezTo>
                    <a:cubicBezTo>
                      <a:pt x="168967" y="270395"/>
                      <a:pt x="145155" y="265632"/>
                      <a:pt x="123247" y="257060"/>
                    </a:cubicBezTo>
                    <a:cubicBezTo>
                      <a:pt x="111817" y="253250"/>
                      <a:pt x="99435" y="248487"/>
                      <a:pt x="88005" y="242772"/>
                    </a:cubicBezTo>
                    <a:cubicBezTo>
                      <a:pt x="87052" y="241820"/>
                      <a:pt x="85147" y="240867"/>
                      <a:pt x="84195" y="240867"/>
                    </a:cubicBezTo>
                    <a:cubicBezTo>
                      <a:pt x="74670" y="236104"/>
                      <a:pt x="66097" y="230390"/>
                      <a:pt x="58477" y="223722"/>
                    </a:cubicBezTo>
                    <a:cubicBezTo>
                      <a:pt x="52762" y="218960"/>
                      <a:pt x="47047" y="213245"/>
                      <a:pt x="41332" y="206577"/>
                    </a:cubicBezTo>
                    <a:cubicBezTo>
                      <a:pt x="37522" y="201815"/>
                      <a:pt x="33712" y="196100"/>
                      <a:pt x="30855" y="189432"/>
                    </a:cubicBezTo>
                    <a:cubicBezTo>
                      <a:pt x="30855" y="188480"/>
                      <a:pt x="29902" y="187527"/>
                      <a:pt x="29902" y="186575"/>
                    </a:cubicBezTo>
                    <a:cubicBezTo>
                      <a:pt x="27997" y="181812"/>
                      <a:pt x="26092" y="177050"/>
                      <a:pt x="25140" y="172287"/>
                    </a:cubicBezTo>
                    <a:cubicBezTo>
                      <a:pt x="25140" y="164667"/>
                      <a:pt x="25140" y="158952"/>
                      <a:pt x="26092" y="15323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05" name="자유형: 도형 100">
                <a:extLst>
                  <a:ext uri="{FF2B5EF4-FFF2-40B4-BE49-F238E27FC236}">
                    <a16:creationId xmlns:a16="http://schemas.microsoft.com/office/drawing/2014/main" id="{8E66EA07-7DA1-4147-8FD9-D43DB9D7F12D}"/>
                  </a:ext>
                </a:extLst>
              </p:cNvPr>
              <p:cNvSpPr/>
              <p:nvPr/>
            </p:nvSpPr>
            <p:spPr>
              <a:xfrm>
                <a:off x="9897267" y="3004446"/>
                <a:ext cx="440206" cy="236208"/>
              </a:xfrm>
              <a:custGeom>
                <a:avLst/>
                <a:gdLst>
                  <a:gd name="connsiteX0" fmla="*/ 16431 w 390525"/>
                  <a:gd name="connsiteY0" fmla="*/ 138589 h 209550"/>
                  <a:gd name="connsiteX1" fmla="*/ 21193 w 390525"/>
                  <a:gd name="connsiteY1" fmla="*/ 144304 h 209550"/>
                  <a:gd name="connsiteX2" fmla="*/ 34528 w 390525"/>
                  <a:gd name="connsiteY2" fmla="*/ 155734 h 209550"/>
                  <a:gd name="connsiteX3" fmla="*/ 63103 w 390525"/>
                  <a:gd name="connsiteY3" fmla="*/ 172879 h 209550"/>
                  <a:gd name="connsiteX4" fmla="*/ 75486 w 390525"/>
                  <a:gd name="connsiteY4" fmla="*/ 178594 h 209550"/>
                  <a:gd name="connsiteX5" fmla="*/ 108823 w 390525"/>
                  <a:gd name="connsiteY5" fmla="*/ 190024 h 209550"/>
                  <a:gd name="connsiteX6" fmla="*/ 212646 w 390525"/>
                  <a:gd name="connsiteY6" fmla="*/ 207169 h 209550"/>
                  <a:gd name="connsiteX7" fmla="*/ 234553 w 390525"/>
                  <a:gd name="connsiteY7" fmla="*/ 209074 h 209550"/>
                  <a:gd name="connsiteX8" fmla="*/ 257413 w 390525"/>
                  <a:gd name="connsiteY8" fmla="*/ 207169 h 209550"/>
                  <a:gd name="connsiteX9" fmla="*/ 325041 w 390525"/>
                  <a:gd name="connsiteY9" fmla="*/ 190024 h 209550"/>
                  <a:gd name="connsiteX10" fmla="*/ 352663 w 390525"/>
                  <a:gd name="connsiteY10" fmla="*/ 172879 h 209550"/>
                  <a:gd name="connsiteX11" fmla="*/ 360283 w 390525"/>
                  <a:gd name="connsiteY11" fmla="*/ 166211 h 209550"/>
                  <a:gd name="connsiteX12" fmla="*/ 370761 w 390525"/>
                  <a:gd name="connsiteY12" fmla="*/ 155734 h 209550"/>
                  <a:gd name="connsiteX13" fmla="*/ 382191 w 390525"/>
                  <a:gd name="connsiteY13" fmla="*/ 138589 h 209550"/>
                  <a:gd name="connsiteX14" fmla="*/ 388858 w 390525"/>
                  <a:gd name="connsiteY14" fmla="*/ 121444 h 209550"/>
                  <a:gd name="connsiteX15" fmla="*/ 391716 w 390525"/>
                  <a:gd name="connsiteY15" fmla="*/ 104299 h 209550"/>
                  <a:gd name="connsiteX16" fmla="*/ 390763 w 390525"/>
                  <a:gd name="connsiteY16" fmla="*/ 87154 h 209550"/>
                  <a:gd name="connsiteX17" fmla="*/ 385048 w 390525"/>
                  <a:gd name="connsiteY17" fmla="*/ 70009 h 209550"/>
                  <a:gd name="connsiteX18" fmla="*/ 374571 w 390525"/>
                  <a:gd name="connsiteY18" fmla="*/ 52864 h 209550"/>
                  <a:gd name="connsiteX19" fmla="*/ 373618 w 390525"/>
                  <a:gd name="connsiteY19" fmla="*/ 51911 h 209550"/>
                  <a:gd name="connsiteX20" fmla="*/ 355521 w 390525"/>
                  <a:gd name="connsiteY20" fmla="*/ 35719 h 209550"/>
                  <a:gd name="connsiteX21" fmla="*/ 324088 w 390525"/>
                  <a:gd name="connsiteY21" fmla="*/ 18574 h 209550"/>
                  <a:gd name="connsiteX22" fmla="*/ 201216 w 390525"/>
                  <a:gd name="connsiteY22" fmla="*/ 18574 h 209550"/>
                  <a:gd name="connsiteX23" fmla="*/ 173593 w 390525"/>
                  <a:gd name="connsiteY23" fmla="*/ 35719 h 209550"/>
                  <a:gd name="connsiteX24" fmla="*/ 170736 w 390525"/>
                  <a:gd name="connsiteY24" fmla="*/ 37624 h 209550"/>
                  <a:gd name="connsiteX25" fmla="*/ 152638 w 390525"/>
                  <a:gd name="connsiteY25" fmla="*/ 51911 h 209550"/>
                  <a:gd name="connsiteX26" fmla="*/ 123111 w 390525"/>
                  <a:gd name="connsiteY26" fmla="*/ 69056 h 209550"/>
                  <a:gd name="connsiteX27" fmla="*/ 68818 w 390525"/>
                  <a:gd name="connsiteY27" fmla="*/ 76676 h 209550"/>
                  <a:gd name="connsiteX28" fmla="*/ 42148 w 390525"/>
                  <a:gd name="connsiteY28" fmla="*/ 78581 h 209550"/>
                  <a:gd name="connsiteX29" fmla="*/ 17383 w 390525"/>
                  <a:gd name="connsiteY29" fmla="*/ 86201 h 209550"/>
                  <a:gd name="connsiteX30" fmla="*/ 8811 w 390525"/>
                  <a:gd name="connsiteY30" fmla="*/ 98584 h 209550"/>
                  <a:gd name="connsiteX31" fmla="*/ 7858 w 390525"/>
                  <a:gd name="connsiteY31" fmla="*/ 103346 h 209550"/>
                  <a:gd name="connsiteX32" fmla="*/ 7858 w 390525"/>
                  <a:gd name="connsiteY32" fmla="*/ 120491 h 209550"/>
                  <a:gd name="connsiteX33" fmla="*/ 16431 w 390525"/>
                  <a:gd name="connsiteY33" fmla="*/ 138589 h 209550"/>
                  <a:gd name="connsiteX34" fmla="*/ 232648 w 390525"/>
                  <a:gd name="connsiteY34" fmla="*/ 70961 h 209550"/>
                  <a:gd name="connsiteX35" fmla="*/ 243126 w 390525"/>
                  <a:gd name="connsiteY35" fmla="*/ 53816 h 209550"/>
                  <a:gd name="connsiteX36" fmla="*/ 265033 w 390525"/>
                  <a:gd name="connsiteY36" fmla="*/ 46196 h 209550"/>
                  <a:gd name="connsiteX37" fmla="*/ 283131 w 390525"/>
                  <a:gd name="connsiteY37" fmla="*/ 53816 h 209550"/>
                  <a:gd name="connsiteX38" fmla="*/ 292656 w 390525"/>
                  <a:gd name="connsiteY38" fmla="*/ 70961 h 209550"/>
                  <a:gd name="connsiteX39" fmla="*/ 293608 w 390525"/>
                  <a:gd name="connsiteY39" fmla="*/ 80486 h 209550"/>
                  <a:gd name="connsiteX40" fmla="*/ 292656 w 390525"/>
                  <a:gd name="connsiteY40" fmla="*/ 88106 h 209550"/>
                  <a:gd name="connsiteX41" fmla="*/ 280273 w 390525"/>
                  <a:gd name="connsiteY41" fmla="*/ 105251 h 209550"/>
                  <a:gd name="connsiteX42" fmla="*/ 263128 w 390525"/>
                  <a:gd name="connsiteY42" fmla="*/ 110014 h 209550"/>
                  <a:gd name="connsiteX43" fmla="*/ 247888 w 390525"/>
                  <a:gd name="connsiteY43" fmla="*/ 105251 h 209550"/>
                  <a:gd name="connsiteX44" fmla="*/ 235506 w 390525"/>
                  <a:gd name="connsiteY44" fmla="*/ 88106 h 209550"/>
                  <a:gd name="connsiteX45" fmla="*/ 233601 w 390525"/>
                  <a:gd name="connsiteY45" fmla="*/ 76676 h 209550"/>
                  <a:gd name="connsiteX46" fmla="*/ 232648 w 390525"/>
                  <a:gd name="connsiteY46" fmla="*/ 70961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90525" h="209550">
                    <a:moveTo>
                      <a:pt x="16431" y="138589"/>
                    </a:moveTo>
                    <a:cubicBezTo>
                      <a:pt x="17383" y="140494"/>
                      <a:pt x="19288" y="142399"/>
                      <a:pt x="21193" y="144304"/>
                    </a:cubicBezTo>
                    <a:cubicBezTo>
                      <a:pt x="25003" y="148114"/>
                      <a:pt x="29766" y="151924"/>
                      <a:pt x="34528" y="155734"/>
                    </a:cubicBezTo>
                    <a:cubicBezTo>
                      <a:pt x="43101" y="162401"/>
                      <a:pt x="52626" y="168116"/>
                      <a:pt x="63103" y="172879"/>
                    </a:cubicBezTo>
                    <a:cubicBezTo>
                      <a:pt x="66913" y="174784"/>
                      <a:pt x="71676" y="176689"/>
                      <a:pt x="75486" y="178594"/>
                    </a:cubicBezTo>
                    <a:cubicBezTo>
                      <a:pt x="85963" y="183356"/>
                      <a:pt x="97393" y="187166"/>
                      <a:pt x="108823" y="190024"/>
                    </a:cubicBezTo>
                    <a:cubicBezTo>
                      <a:pt x="143113" y="199549"/>
                      <a:pt x="177403" y="204311"/>
                      <a:pt x="212646" y="207169"/>
                    </a:cubicBezTo>
                    <a:cubicBezTo>
                      <a:pt x="220266" y="208121"/>
                      <a:pt x="226933" y="208121"/>
                      <a:pt x="234553" y="209074"/>
                    </a:cubicBezTo>
                    <a:cubicBezTo>
                      <a:pt x="242173" y="209074"/>
                      <a:pt x="249793" y="208121"/>
                      <a:pt x="257413" y="207169"/>
                    </a:cubicBezTo>
                    <a:cubicBezTo>
                      <a:pt x="281226" y="205264"/>
                      <a:pt x="303133" y="200501"/>
                      <a:pt x="325041" y="190024"/>
                    </a:cubicBezTo>
                    <a:cubicBezTo>
                      <a:pt x="334566" y="185261"/>
                      <a:pt x="344091" y="179546"/>
                      <a:pt x="352663" y="172879"/>
                    </a:cubicBezTo>
                    <a:cubicBezTo>
                      <a:pt x="355521" y="170974"/>
                      <a:pt x="358378" y="169069"/>
                      <a:pt x="360283" y="166211"/>
                    </a:cubicBezTo>
                    <a:cubicBezTo>
                      <a:pt x="364093" y="163354"/>
                      <a:pt x="366951" y="159544"/>
                      <a:pt x="370761" y="155734"/>
                    </a:cubicBezTo>
                    <a:cubicBezTo>
                      <a:pt x="375523" y="150019"/>
                      <a:pt x="379333" y="145256"/>
                      <a:pt x="382191" y="138589"/>
                    </a:cubicBezTo>
                    <a:cubicBezTo>
                      <a:pt x="385048" y="132874"/>
                      <a:pt x="386953" y="127159"/>
                      <a:pt x="388858" y="121444"/>
                    </a:cubicBezTo>
                    <a:cubicBezTo>
                      <a:pt x="390763" y="115729"/>
                      <a:pt x="391716" y="110014"/>
                      <a:pt x="391716" y="104299"/>
                    </a:cubicBezTo>
                    <a:cubicBezTo>
                      <a:pt x="391716" y="98584"/>
                      <a:pt x="391716" y="92869"/>
                      <a:pt x="390763" y="87154"/>
                    </a:cubicBezTo>
                    <a:cubicBezTo>
                      <a:pt x="389811" y="81439"/>
                      <a:pt x="387906" y="75724"/>
                      <a:pt x="385048" y="70009"/>
                    </a:cubicBezTo>
                    <a:cubicBezTo>
                      <a:pt x="382191" y="64294"/>
                      <a:pt x="378381" y="58579"/>
                      <a:pt x="374571" y="52864"/>
                    </a:cubicBezTo>
                    <a:cubicBezTo>
                      <a:pt x="374571" y="52864"/>
                      <a:pt x="374571" y="51911"/>
                      <a:pt x="373618" y="51911"/>
                    </a:cubicBezTo>
                    <a:cubicBezTo>
                      <a:pt x="368856" y="46196"/>
                      <a:pt x="362188" y="40481"/>
                      <a:pt x="355521" y="35719"/>
                    </a:cubicBezTo>
                    <a:cubicBezTo>
                      <a:pt x="345996" y="29051"/>
                      <a:pt x="335518" y="23336"/>
                      <a:pt x="324088" y="18574"/>
                    </a:cubicBezTo>
                    <a:cubicBezTo>
                      <a:pt x="285036" y="3334"/>
                      <a:pt x="237411" y="3334"/>
                      <a:pt x="201216" y="18574"/>
                    </a:cubicBezTo>
                    <a:cubicBezTo>
                      <a:pt x="190738" y="23336"/>
                      <a:pt x="182166" y="28099"/>
                      <a:pt x="173593" y="35719"/>
                    </a:cubicBezTo>
                    <a:cubicBezTo>
                      <a:pt x="172641" y="36671"/>
                      <a:pt x="171688" y="36671"/>
                      <a:pt x="170736" y="37624"/>
                    </a:cubicBezTo>
                    <a:cubicBezTo>
                      <a:pt x="165021" y="43339"/>
                      <a:pt x="159306" y="48101"/>
                      <a:pt x="152638" y="51911"/>
                    </a:cubicBezTo>
                    <a:cubicBezTo>
                      <a:pt x="143113" y="58579"/>
                      <a:pt x="133588" y="64294"/>
                      <a:pt x="123111" y="69056"/>
                    </a:cubicBezTo>
                    <a:cubicBezTo>
                      <a:pt x="106918" y="75724"/>
                      <a:pt x="88821" y="78581"/>
                      <a:pt x="68818" y="76676"/>
                    </a:cubicBezTo>
                    <a:cubicBezTo>
                      <a:pt x="60246" y="75724"/>
                      <a:pt x="50721" y="76676"/>
                      <a:pt x="42148" y="78581"/>
                    </a:cubicBezTo>
                    <a:cubicBezTo>
                      <a:pt x="32623" y="79534"/>
                      <a:pt x="24051" y="81439"/>
                      <a:pt x="17383" y="86201"/>
                    </a:cubicBezTo>
                    <a:cubicBezTo>
                      <a:pt x="13573" y="89059"/>
                      <a:pt x="10716" y="92869"/>
                      <a:pt x="8811" y="98584"/>
                    </a:cubicBezTo>
                    <a:cubicBezTo>
                      <a:pt x="7858" y="100489"/>
                      <a:pt x="7858" y="101441"/>
                      <a:pt x="7858" y="103346"/>
                    </a:cubicBezTo>
                    <a:cubicBezTo>
                      <a:pt x="6906" y="109061"/>
                      <a:pt x="6906" y="114776"/>
                      <a:pt x="7858" y="120491"/>
                    </a:cubicBezTo>
                    <a:cubicBezTo>
                      <a:pt x="9763" y="127159"/>
                      <a:pt x="12621" y="132874"/>
                      <a:pt x="16431" y="138589"/>
                    </a:cubicBezTo>
                    <a:close/>
                    <a:moveTo>
                      <a:pt x="232648" y="70961"/>
                    </a:moveTo>
                    <a:cubicBezTo>
                      <a:pt x="234553" y="64294"/>
                      <a:pt x="237411" y="58579"/>
                      <a:pt x="243126" y="53816"/>
                    </a:cubicBezTo>
                    <a:cubicBezTo>
                      <a:pt x="248841" y="49054"/>
                      <a:pt x="256461" y="45244"/>
                      <a:pt x="265033" y="46196"/>
                    </a:cubicBezTo>
                    <a:cubicBezTo>
                      <a:pt x="271701" y="47149"/>
                      <a:pt x="278368" y="49054"/>
                      <a:pt x="283131" y="53816"/>
                    </a:cubicBezTo>
                    <a:cubicBezTo>
                      <a:pt x="287893" y="57626"/>
                      <a:pt x="290751" y="64294"/>
                      <a:pt x="292656" y="70961"/>
                    </a:cubicBezTo>
                    <a:cubicBezTo>
                      <a:pt x="293608" y="73819"/>
                      <a:pt x="293608" y="77629"/>
                      <a:pt x="293608" y="80486"/>
                    </a:cubicBezTo>
                    <a:cubicBezTo>
                      <a:pt x="293608" y="83344"/>
                      <a:pt x="292656" y="85249"/>
                      <a:pt x="292656" y="88106"/>
                    </a:cubicBezTo>
                    <a:cubicBezTo>
                      <a:pt x="290751" y="94774"/>
                      <a:pt x="285988" y="101441"/>
                      <a:pt x="280273" y="105251"/>
                    </a:cubicBezTo>
                    <a:cubicBezTo>
                      <a:pt x="275511" y="109061"/>
                      <a:pt x="268843" y="110966"/>
                      <a:pt x="263128" y="110014"/>
                    </a:cubicBezTo>
                    <a:cubicBezTo>
                      <a:pt x="257413" y="110014"/>
                      <a:pt x="251698" y="108109"/>
                      <a:pt x="247888" y="105251"/>
                    </a:cubicBezTo>
                    <a:cubicBezTo>
                      <a:pt x="242173" y="101441"/>
                      <a:pt x="237411" y="95726"/>
                      <a:pt x="235506" y="88106"/>
                    </a:cubicBezTo>
                    <a:cubicBezTo>
                      <a:pt x="234553" y="84296"/>
                      <a:pt x="233601" y="80486"/>
                      <a:pt x="233601" y="76676"/>
                    </a:cubicBezTo>
                    <a:cubicBezTo>
                      <a:pt x="232648" y="74771"/>
                      <a:pt x="232648" y="72866"/>
                      <a:pt x="232648" y="7096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</p:grpSp>
        <p:grpSp>
          <p:nvGrpSpPr>
            <p:cNvPr id="178" name="그룹 30">
              <a:extLst>
                <a:ext uri="{FF2B5EF4-FFF2-40B4-BE49-F238E27FC236}">
                  <a16:creationId xmlns:a16="http://schemas.microsoft.com/office/drawing/2014/main" id="{3697C0AB-43E5-463D-9BD6-D1FAE9743DE3}"/>
                </a:ext>
              </a:extLst>
            </p:cNvPr>
            <p:cNvGrpSpPr/>
            <p:nvPr/>
          </p:nvGrpSpPr>
          <p:grpSpPr>
            <a:xfrm>
              <a:off x="3985883" y="4819576"/>
              <a:ext cx="1170211" cy="227879"/>
              <a:chOff x="3972469" y="4320855"/>
              <a:chExt cx="1209485" cy="235527"/>
            </a:xfrm>
            <a:grpFill/>
          </p:grpSpPr>
          <p:grpSp>
            <p:nvGrpSpPr>
              <p:cNvPr id="180" name="그룹 29">
                <a:extLst>
                  <a:ext uri="{FF2B5EF4-FFF2-40B4-BE49-F238E27FC236}">
                    <a16:creationId xmlns:a16="http://schemas.microsoft.com/office/drawing/2014/main" id="{814939C4-D378-49C7-BB24-23AED0F7FA44}"/>
                  </a:ext>
                </a:extLst>
              </p:cNvPr>
              <p:cNvGrpSpPr/>
              <p:nvPr/>
            </p:nvGrpSpPr>
            <p:grpSpPr>
              <a:xfrm>
                <a:off x="3972469" y="4320855"/>
                <a:ext cx="378088" cy="235527"/>
                <a:chOff x="3990480" y="4232928"/>
                <a:chExt cx="581025" cy="361950"/>
              </a:xfrm>
              <a:grpFill/>
            </p:grpSpPr>
            <p:sp>
              <p:nvSpPr>
                <p:cNvPr id="197" name="자유형: 도형 22">
                  <a:extLst>
                    <a:ext uri="{FF2B5EF4-FFF2-40B4-BE49-F238E27FC236}">
                      <a16:creationId xmlns:a16="http://schemas.microsoft.com/office/drawing/2014/main" id="{EDBDECFD-9D93-4A34-A304-35625E82023A}"/>
                    </a:ext>
                  </a:extLst>
                </p:cNvPr>
                <p:cNvSpPr/>
                <p:nvPr/>
              </p:nvSpPr>
              <p:spPr>
                <a:xfrm>
                  <a:off x="3990480" y="4471053"/>
                  <a:ext cx="581025" cy="85725"/>
                </a:xfrm>
                <a:custGeom>
                  <a:avLst/>
                  <a:gdLst>
                    <a:gd name="connsiteX0" fmla="*/ 26194 w 581025"/>
                    <a:gd name="connsiteY0" fmla="*/ 26194 h 85725"/>
                    <a:gd name="connsiteX1" fmla="*/ 41434 w 581025"/>
                    <a:gd name="connsiteY1" fmla="*/ 49054 h 85725"/>
                    <a:gd name="connsiteX2" fmla="*/ 94774 w 581025"/>
                    <a:gd name="connsiteY2" fmla="*/ 64294 h 85725"/>
                    <a:gd name="connsiteX3" fmla="*/ 489109 w 581025"/>
                    <a:gd name="connsiteY3" fmla="*/ 64294 h 85725"/>
                    <a:gd name="connsiteX4" fmla="*/ 542449 w 581025"/>
                    <a:gd name="connsiteY4" fmla="*/ 49054 h 85725"/>
                    <a:gd name="connsiteX5" fmla="*/ 557689 w 581025"/>
                    <a:gd name="connsiteY5" fmla="*/ 26194 h 85725"/>
                    <a:gd name="connsiteX6" fmla="*/ 26194 w 581025"/>
                    <a:gd name="connsiteY6" fmla="*/ 26194 h 85725"/>
                    <a:gd name="connsiteX7" fmla="*/ 490061 w 581025"/>
                    <a:gd name="connsiteY7" fmla="*/ 83344 h 85725"/>
                    <a:gd name="connsiteX8" fmla="*/ 95726 w 581025"/>
                    <a:gd name="connsiteY8" fmla="*/ 83344 h 85725"/>
                    <a:gd name="connsiteX9" fmla="*/ 31909 w 581025"/>
                    <a:gd name="connsiteY9" fmla="*/ 66199 h 85725"/>
                    <a:gd name="connsiteX10" fmla="*/ 7144 w 581025"/>
                    <a:gd name="connsiteY10" fmla="*/ 21431 h 85725"/>
                    <a:gd name="connsiteX11" fmla="*/ 7144 w 581025"/>
                    <a:gd name="connsiteY11" fmla="*/ 7144 h 85725"/>
                    <a:gd name="connsiteX12" fmla="*/ 578644 w 581025"/>
                    <a:gd name="connsiteY12" fmla="*/ 7144 h 85725"/>
                    <a:gd name="connsiteX13" fmla="*/ 578644 w 581025"/>
                    <a:gd name="connsiteY13" fmla="*/ 21431 h 85725"/>
                    <a:gd name="connsiteX14" fmla="*/ 553879 w 581025"/>
                    <a:gd name="connsiteY14" fmla="*/ 66199 h 85725"/>
                    <a:gd name="connsiteX15" fmla="*/ 490061 w 581025"/>
                    <a:gd name="connsiteY15" fmla="*/ 83344 h 85725"/>
                    <a:gd name="connsiteX16" fmla="*/ 490061 w 581025"/>
                    <a:gd name="connsiteY16" fmla="*/ 83344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81025" h="85725">
                      <a:moveTo>
                        <a:pt x="26194" y="26194"/>
                      </a:moveTo>
                      <a:cubicBezTo>
                        <a:pt x="28099" y="35719"/>
                        <a:pt x="33814" y="44291"/>
                        <a:pt x="41434" y="49054"/>
                      </a:cubicBezTo>
                      <a:cubicBezTo>
                        <a:pt x="57626" y="58579"/>
                        <a:pt x="76676" y="64294"/>
                        <a:pt x="94774" y="64294"/>
                      </a:cubicBezTo>
                      <a:lnTo>
                        <a:pt x="489109" y="64294"/>
                      </a:lnTo>
                      <a:cubicBezTo>
                        <a:pt x="508159" y="64294"/>
                        <a:pt x="526256" y="59531"/>
                        <a:pt x="542449" y="49054"/>
                      </a:cubicBezTo>
                      <a:cubicBezTo>
                        <a:pt x="551021" y="44291"/>
                        <a:pt x="556736" y="35719"/>
                        <a:pt x="557689" y="26194"/>
                      </a:cubicBezTo>
                      <a:lnTo>
                        <a:pt x="26194" y="26194"/>
                      </a:lnTo>
                      <a:close/>
                      <a:moveTo>
                        <a:pt x="490061" y="83344"/>
                      </a:moveTo>
                      <a:lnTo>
                        <a:pt x="95726" y="83344"/>
                      </a:lnTo>
                      <a:cubicBezTo>
                        <a:pt x="72866" y="83344"/>
                        <a:pt x="50959" y="77629"/>
                        <a:pt x="31909" y="66199"/>
                      </a:cubicBezTo>
                      <a:cubicBezTo>
                        <a:pt x="16669" y="56674"/>
                        <a:pt x="7144" y="39529"/>
                        <a:pt x="7144" y="21431"/>
                      </a:cubicBezTo>
                      <a:lnTo>
                        <a:pt x="7144" y="7144"/>
                      </a:lnTo>
                      <a:lnTo>
                        <a:pt x="578644" y="7144"/>
                      </a:lnTo>
                      <a:lnTo>
                        <a:pt x="578644" y="21431"/>
                      </a:lnTo>
                      <a:cubicBezTo>
                        <a:pt x="578644" y="39529"/>
                        <a:pt x="569119" y="56674"/>
                        <a:pt x="553879" y="66199"/>
                      </a:cubicBezTo>
                      <a:cubicBezTo>
                        <a:pt x="533876" y="77629"/>
                        <a:pt x="511969" y="83344"/>
                        <a:pt x="490061" y="83344"/>
                      </a:cubicBezTo>
                      <a:lnTo>
                        <a:pt x="490061" y="8334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98" name="자유형: 도형 23">
                  <a:extLst>
                    <a:ext uri="{FF2B5EF4-FFF2-40B4-BE49-F238E27FC236}">
                      <a16:creationId xmlns:a16="http://schemas.microsoft.com/office/drawing/2014/main" id="{AE652A64-7D66-4372-A311-C5C8CDB83F46}"/>
                    </a:ext>
                  </a:extLst>
                </p:cNvPr>
                <p:cNvSpPr/>
                <p:nvPr/>
              </p:nvSpPr>
              <p:spPr>
                <a:xfrm>
                  <a:off x="4066680" y="4528203"/>
                  <a:ext cx="428625" cy="66675"/>
                </a:xfrm>
                <a:custGeom>
                  <a:avLst/>
                  <a:gdLst>
                    <a:gd name="connsiteX0" fmla="*/ 45244 w 428625"/>
                    <a:gd name="connsiteY0" fmla="*/ 26194 h 66675"/>
                    <a:gd name="connsiteX1" fmla="*/ 55721 w 428625"/>
                    <a:gd name="connsiteY1" fmla="*/ 40481 h 66675"/>
                    <a:gd name="connsiteX2" fmla="*/ 65246 w 428625"/>
                    <a:gd name="connsiteY2" fmla="*/ 45244 h 66675"/>
                    <a:gd name="connsiteX3" fmla="*/ 368141 w 428625"/>
                    <a:gd name="connsiteY3" fmla="*/ 45244 h 66675"/>
                    <a:gd name="connsiteX4" fmla="*/ 377666 w 428625"/>
                    <a:gd name="connsiteY4" fmla="*/ 40481 h 66675"/>
                    <a:gd name="connsiteX5" fmla="*/ 388144 w 428625"/>
                    <a:gd name="connsiteY5" fmla="*/ 26194 h 66675"/>
                    <a:gd name="connsiteX6" fmla="*/ 45244 w 428625"/>
                    <a:gd name="connsiteY6" fmla="*/ 26194 h 66675"/>
                    <a:gd name="connsiteX7" fmla="*/ 368141 w 428625"/>
                    <a:gd name="connsiteY7" fmla="*/ 64294 h 66675"/>
                    <a:gd name="connsiteX8" fmla="*/ 65246 w 428625"/>
                    <a:gd name="connsiteY8" fmla="*/ 64294 h 66675"/>
                    <a:gd name="connsiteX9" fmla="*/ 40481 w 428625"/>
                    <a:gd name="connsiteY9" fmla="*/ 51911 h 66675"/>
                    <a:gd name="connsiteX10" fmla="*/ 7144 w 428625"/>
                    <a:gd name="connsiteY10" fmla="*/ 7144 h 66675"/>
                    <a:gd name="connsiteX11" fmla="*/ 426244 w 428625"/>
                    <a:gd name="connsiteY11" fmla="*/ 7144 h 66675"/>
                    <a:gd name="connsiteX12" fmla="*/ 392906 w 428625"/>
                    <a:gd name="connsiteY12" fmla="*/ 51911 h 66675"/>
                    <a:gd name="connsiteX13" fmla="*/ 368141 w 428625"/>
                    <a:gd name="connsiteY13" fmla="*/ 64294 h 66675"/>
                    <a:gd name="connsiteX14" fmla="*/ 368141 w 428625"/>
                    <a:gd name="connsiteY14" fmla="*/ 6429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8625" h="66675">
                      <a:moveTo>
                        <a:pt x="45244" y="26194"/>
                      </a:moveTo>
                      <a:lnTo>
                        <a:pt x="55721" y="40481"/>
                      </a:lnTo>
                      <a:cubicBezTo>
                        <a:pt x="57626" y="43339"/>
                        <a:pt x="61436" y="45244"/>
                        <a:pt x="65246" y="45244"/>
                      </a:cubicBezTo>
                      <a:lnTo>
                        <a:pt x="368141" y="45244"/>
                      </a:lnTo>
                      <a:cubicBezTo>
                        <a:pt x="371951" y="45244"/>
                        <a:pt x="374809" y="43339"/>
                        <a:pt x="377666" y="40481"/>
                      </a:cubicBezTo>
                      <a:lnTo>
                        <a:pt x="388144" y="26194"/>
                      </a:lnTo>
                      <a:lnTo>
                        <a:pt x="45244" y="26194"/>
                      </a:lnTo>
                      <a:close/>
                      <a:moveTo>
                        <a:pt x="368141" y="64294"/>
                      </a:moveTo>
                      <a:lnTo>
                        <a:pt x="65246" y="64294"/>
                      </a:lnTo>
                      <a:cubicBezTo>
                        <a:pt x="55721" y="64294"/>
                        <a:pt x="46196" y="59531"/>
                        <a:pt x="40481" y="51911"/>
                      </a:cubicBezTo>
                      <a:lnTo>
                        <a:pt x="7144" y="7144"/>
                      </a:lnTo>
                      <a:lnTo>
                        <a:pt x="426244" y="7144"/>
                      </a:lnTo>
                      <a:lnTo>
                        <a:pt x="392906" y="51911"/>
                      </a:lnTo>
                      <a:cubicBezTo>
                        <a:pt x="387191" y="60484"/>
                        <a:pt x="377666" y="64294"/>
                        <a:pt x="368141" y="64294"/>
                      </a:cubicBezTo>
                      <a:lnTo>
                        <a:pt x="368141" y="6429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99" name="자유형: 도형 24">
                  <a:extLst>
                    <a:ext uri="{FF2B5EF4-FFF2-40B4-BE49-F238E27FC236}">
                      <a16:creationId xmlns:a16="http://schemas.microsoft.com/office/drawing/2014/main" id="{BA4A02B2-2FE5-4B42-B31E-D9181F166C94}"/>
                    </a:ext>
                  </a:extLst>
                </p:cNvPr>
                <p:cNvSpPr/>
                <p:nvPr/>
              </p:nvSpPr>
              <p:spPr>
                <a:xfrm>
                  <a:off x="4453395" y="4356716"/>
                  <a:ext cx="104775" cy="142875"/>
                </a:xfrm>
                <a:custGeom>
                  <a:avLst/>
                  <a:gdLst>
                    <a:gd name="connsiteX0" fmla="*/ 33814 w 104775"/>
                    <a:gd name="connsiteY0" fmla="*/ 73856 h 142875"/>
                    <a:gd name="connsiteX1" fmla="*/ 80486 w 104775"/>
                    <a:gd name="connsiteY1" fmla="*/ 120528 h 142875"/>
                    <a:gd name="connsiteX2" fmla="*/ 85249 w 104775"/>
                    <a:gd name="connsiteY2" fmla="*/ 121481 h 142875"/>
                    <a:gd name="connsiteX3" fmla="*/ 88106 w 104775"/>
                    <a:gd name="connsiteY3" fmla="*/ 117671 h 142875"/>
                    <a:gd name="connsiteX4" fmla="*/ 88106 w 104775"/>
                    <a:gd name="connsiteY4" fmla="*/ 30993 h 142875"/>
                    <a:gd name="connsiteX5" fmla="*/ 85249 w 104775"/>
                    <a:gd name="connsiteY5" fmla="*/ 27183 h 142875"/>
                    <a:gd name="connsiteX6" fmla="*/ 80486 w 104775"/>
                    <a:gd name="connsiteY6" fmla="*/ 28136 h 142875"/>
                    <a:gd name="connsiteX7" fmla="*/ 33814 w 104775"/>
                    <a:gd name="connsiteY7" fmla="*/ 73856 h 142875"/>
                    <a:gd name="connsiteX8" fmla="*/ 83344 w 104775"/>
                    <a:gd name="connsiteY8" fmla="*/ 140531 h 142875"/>
                    <a:gd name="connsiteX9" fmla="*/ 67151 w 104775"/>
                    <a:gd name="connsiteY9" fmla="*/ 133863 h 142875"/>
                    <a:gd name="connsiteX10" fmla="*/ 7144 w 104775"/>
                    <a:gd name="connsiteY10" fmla="*/ 73856 h 142875"/>
                    <a:gd name="connsiteX11" fmla="*/ 67151 w 104775"/>
                    <a:gd name="connsiteY11" fmla="*/ 13848 h 142875"/>
                    <a:gd name="connsiteX12" fmla="*/ 91916 w 104775"/>
                    <a:gd name="connsiteY12" fmla="*/ 9086 h 142875"/>
                    <a:gd name="connsiteX13" fmla="*/ 106204 w 104775"/>
                    <a:gd name="connsiteY13" fmla="*/ 30041 h 142875"/>
                    <a:gd name="connsiteX14" fmla="*/ 106204 w 104775"/>
                    <a:gd name="connsiteY14" fmla="*/ 116718 h 142875"/>
                    <a:gd name="connsiteX15" fmla="*/ 91916 w 104775"/>
                    <a:gd name="connsiteY15" fmla="*/ 137673 h 142875"/>
                    <a:gd name="connsiteX16" fmla="*/ 83344 w 104775"/>
                    <a:gd name="connsiteY16" fmla="*/ 140531 h 142875"/>
                    <a:gd name="connsiteX17" fmla="*/ 83344 w 104775"/>
                    <a:gd name="connsiteY17" fmla="*/ 14053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4775" h="142875">
                      <a:moveTo>
                        <a:pt x="33814" y="73856"/>
                      </a:moveTo>
                      <a:lnTo>
                        <a:pt x="80486" y="120528"/>
                      </a:lnTo>
                      <a:cubicBezTo>
                        <a:pt x="82391" y="122433"/>
                        <a:pt x="84296" y="121481"/>
                        <a:pt x="85249" y="121481"/>
                      </a:cubicBezTo>
                      <a:cubicBezTo>
                        <a:pt x="86201" y="121481"/>
                        <a:pt x="88106" y="120528"/>
                        <a:pt x="88106" y="117671"/>
                      </a:cubicBezTo>
                      <a:lnTo>
                        <a:pt x="88106" y="30993"/>
                      </a:lnTo>
                      <a:cubicBezTo>
                        <a:pt x="88106" y="29088"/>
                        <a:pt x="86201" y="28136"/>
                        <a:pt x="85249" y="27183"/>
                      </a:cubicBezTo>
                      <a:cubicBezTo>
                        <a:pt x="84296" y="27183"/>
                        <a:pt x="82391" y="26231"/>
                        <a:pt x="80486" y="28136"/>
                      </a:cubicBezTo>
                      <a:lnTo>
                        <a:pt x="33814" y="73856"/>
                      </a:lnTo>
                      <a:close/>
                      <a:moveTo>
                        <a:pt x="83344" y="140531"/>
                      </a:moveTo>
                      <a:cubicBezTo>
                        <a:pt x="77629" y="140531"/>
                        <a:pt x="71914" y="138626"/>
                        <a:pt x="67151" y="133863"/>
                      </a:cubicBezTo>
                      <a:lnTo>
                        <a:pt x="7144" y="73856"/>
                      </a:lnTo>
                      <a:lnTo>
                        <a:pt x="67151" y="13848"/>
                      </a:lnTo>
                      <a:cubicBezTo>
                        <a:pt x="73819" y="7181"/>
                        <a:pt x="83344" y="5276"/>
                        <a:pt x="91916" y="9086"/>
                      </a:cubicBezTo>
                      <a:cubicBezTo>
                        <a:pt x="100489" y="12896"/>
                        <a:pt x="106204" y="21468"/>
                        <a:pt x="106204" y="30041"/>
                      </a:cubicBezTo>
                      <a:lnTo>
                        <a:pt x="106204" y="116718"/>
                      </a:lnTo>
                      <a:cubicBezTo>
                        <a:pt x="106204" y="126243"/>
                        <a:pt x="100489" y="134816"/>
                        <a:pt x="91916" y="137673"/>
                      </a:cubicBezTo>
                      <a:cubicBezTo>
                        <a:pt x="89059" y="140531"/>
                        <a:pt x="86201" y="140531"/>
                        <a:pt x="83344" y="140531"/>
                      </a:cubicBezTo>
                      <a:lnTo>
                        <a:pt x="83344" y="14053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200" name="자유형: 도형 25">
                  <a:extLst>
                    <a:ext uri="{FF2B5EF4-FFF2-40B4-BE49-F238E27FC236}">
                      <a16:creationId xmlns:a16="http://schemas.microsoft.com/office/drawing/2014/main" id="{62F6B500-215C-484A-9228-5434B639A159}"/>
                    </a:ext>
                  </a:extLst>
                </p:cNvPr>
                <p:cNvSpPr/>
                <p:nvPr/>
              </p:nvSpPr>
              <p:spPr>
                <a:xfrm>
                  <a:off x="4165740" y="4232928"/>
                  <a:ext cx="142875" cy="95250"/>
                </a:xfrm>
                <a:custGeom>
                  <a:avLst/>
                  <a:gdLst>
                    <a:gd name="connsiteX0" fmla="*/ 25241 w 142875"/>
                    <a:gd name="connsiteY0" fmla="*/ 92869 h 95250"/>
                    <a:gd name="connsiteX1" fmla="*/ 7144 w 142875"/>
                    <a:gd name="connsiteY1" fmla="*/ 86201 h 95250"/>
                    <a:gd name="connsiteX2" fmla="*/ 126206 w 142875"/>
                    <a:gd name="connsiteY2" fmla="*/ 7144 h 95250"/>
                    <a:gd name="connsiteX3" fmla="*/ 135731 w 142875"/>
                    <a:gd name="connsiteY3" fmla="*/ 7144 h 95250"/>
                    <a:gd name="connsiteX4" fmla="*/ 135731 w 142875"/>
                    <a:gd name="connsiteY4" fmla="*/ 90011 h 95250"/>
                    <a:gd name="connsiteX5" fmla="*/ 116681 w 142875"/>
                    <a:gd name="connsiteY5" fmla="*/ 90011 h 95250"/>
                    <a:gd name="connsiteX6" fmla="*/ 116681 w 142875"/>
                    <a:gd name="connsiteY6" fmla="*/ 26194 h 95250"/>
                    <a:gd name="connsiteX7" fmla="*/ 25241 w 142875"/>
                    <a:gd name="connsiteY7" fmla="*/ 9286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2875" h="95250">
                      <a:moveTo>
                        <a:pt x="25241" y="92869"/>
                      </a:moveTo>
                      <a:lnTo>
                        <a:pt x="7144" y="86201"/>
                      </a:lnTo>
                      <a:cubicBezTo>
                        <a:pt x="15716" y="62389"/>
                        <a:pt x="46196" y="7144"/>
                        <a:pt x="126206" y="7144"/>
                      </a:cubicBezTo>
                      <a:lnTo>
                        <a:pt x="135731" y="7144"/>
                      </a:lnTo>
                      <a:lnTo>
                        <a:pt x="135731" y="90011"/>
                      </a:lnTo>
                      <a:lnTo>
                        <a:pt x="116681" y="90011"/>
                      </a:lnTo>
                      <a:lnTo>
                        <a:pt x="116681" y="26194"/>
                      </a:lnTo>
                      <a:cubicBezTo>
                        <a:pt x="58579" y="30956"/>
                        <a:pt x="34766" y="69056"/>
                        <a:pt x="25241" y="92869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201" name="자유형: 도형 26">
                  <a:extLst>
                    <a:ext uri="{FF2B5EF4-FFF2-40B4-BE49-F238E27FC236}">
                      <a16:creationId xmlns:a16="http://schemas.microsoft.com/office/drawing/2014/main" id="{18325BD5-8BE8-459A-93AC-0A70E4F0A1AF}"/>
                    </a:ext>
                  </a:extLst>
                </p:cNvPr>
                <p:cNvSpPr/>
                <p:nvPr/>
              </p:nvSpPr>
              <p:spPr>
                <a:xfrm>
                  <a:off x="4057155" y="4385328"/>
                  <a:ext cx="66675" cy="66675"/>
                </a:xfrm>
                <a:custGeom>
                  <a:avLst/>
                  <a:gdLst>
                    <a:gd name="connsiteX0" fmla="*/ 35719 w 66675"/>
                    <a:gd name="connsiteY0" fmla="*/ 26194 h 66675"/>
                    <a:gd name="connsiteX1" fmla="*/ 26194 w 66675"/>
                    <a:gd name="connsiteY1" fmla="*/ 35719 h 66675"/>
                    <a:gd name="connsiteX2" fmla="*/ 35719 w 66675"/>
                    <a:gd name="connsiteY2" fmla="*/ 45244 h 66675"/>
                    <a:gd name="connsiteX3" fmla="*/ 45244 w 66675"/>
                    <a:gd name="connsiteY3" fmla="*/ 35719 h 66675"/>
                    <a:gd name="connsiteX4" fmla="*/ 35719 w 66675"/>
                    <a:gd name="connsiteY4" fmla="*/ 26194 h 66675"/>
                    <a:gd name="connsiteX5" fmla="*/ 35719 w 66675"/>
                    <a:gd name="connsiteY5" fmla="*/ 64294 h 66675"/>
                    <a:gd name="connsiteX6" fmla="*/ 7144 w 66675"/>
                    <a:gd name="connsiteY6" fmla="*/ 35719 h 66675"/>
                    <a:gd name="connsiteX7" fmla="*/ 35719 w 66675"/>
                    <a:gd name="connsiteY7" fmla="*/ 7144 h 66675"/>
                    <a:gd name="connsiteX8" fmla="*/ 64294 w 66675"/>
                    <a:gd name="connsiteY8" fmla="*/ 35719 h 66675"/>
                    <a:gd name="connsiteX9" fmla="*/ 35719 w 66675"/>
                    <a:gd name="connsiteY9" fmla="*/ 6429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66675">
                      <a:moveTo>
                        <a:pt x="35719" y="26194"/>
                      </a:moveTo>
                      <a:cubicBezTo>
                        <a:pt x="30004" y="26194"/>
                        <a:pt x="26194" y="30004"/>
                        <a:pt x="26194" y="35719"/>
                      </a:cubicBezTo>
                      <a:cubicBezTo>
                        <a:pt x="26194" y="41434"/>
                        <a:pt x="30004" y="45244"/>
                        <a:pt x="35719" y="45244"/>
                      </a:cubicBezTo>
                      <a:cubicBezTo>
                        <a:pt x="41434" y="45244"/>
                        <a:pt x="45244" y="41434"/>
                        <a:pt x="45244" y="35719"/>
                      </a:cubicBezTo>
                      <a:cubicBezTo>
                        <a:pt x="45244" y="30956"/>
                        <a:pt x="40481" y="26194"/>
                        <a:pt x="35719" y="26194"/>
                      </a:cubicBezTo>
                      <a:moveTo>
                        <a:pt x="35719" y="64294"/>
                      </a:moveTo>
                      <a:cubicBezTo>
                        <a:pt x="19526" y="64294"/>
                        <a:pt x="7144" y="51911"/>
                        <a:pt x="7144" y="35719"/>
                      </a:cubicBezTo>
                      <a:cubicBezTo>
                        <a:pt x="7144" y="19526"/>
                        <a:pt x="19526" y="7144"/>
                        <a:pt x="35719" y="7144"/>
                      </a:cubicBezTo>
                      <a:cubicBezTo>
                        <a:pt x="51911" y="7144"/>
                        <a:pt x="64294" y="19526"/>
                        <a:pt x="64294" y="35719"/>
                      </a:cubicBezTo>
                      <a:cubicBezTo>
                        <a:pt x="64294" y="51911"/>
                        <a:pt x="50959" y="64294"/>
                        <a:pt x="35719" y="64294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202" name="자유형: 도형 27">
                  <a:extLst>
                    <a:ext uri="{FF2B5EF4-FFF2-40B4-BE49-F238E27FC236}">
                      <a16:creationId xmlns:a16="http://schemas.microsoft.com/office/drawing/2014/main" id="{72469BA9-510C-4517-B6E8-3EF4B511E3F7}"/>
                    </a:ext>
                  </a:extLst>
                </p:cNvPr>
                <p:cNvSpPr/>
                <p:nvPr/>
              </p:nvSpPr>
              <p:spPr>
                <a:xfrm>
                  <a:off x="4000005" y="4300793"/>
                  <a:ext cx="495300" cy="200025"/>
                </a:xfrm>
                <a:custGeom>
                  <a:avLst/>
                  <a:gdLst>
                    <a:gd name="connsiteX0" fmla="*/ 75724 w 495300"/>
                    <a:gd name="connsiteY0" fmla="*/ 177403 h 200025"/>
                    <a:gd name="connsiteX1" fmla="*/ 394811 w 495300"/>
                    <a:gd name="connsiteY1" fmla="*/ 177403 h 200025"/>
                    <a:gd name="connsiteX2" fmla="*/ 457676 w 495300"/>
                    <a:gd name="connsiteY2" fmla="*/ 129778 h 200025"/>
                    <a:gd name="connsiteX3" fmla="*/ 388144 w 495300"/>
                    <a:gd name="connsiteY3" fmla="*/ 77391 h 200025"/>
                    <a:gd name="connsiteX4" fmla="*/ 83344 w 495300"/>
                    <a:gd name="connsiteY4" fmla="*/ 77391 h 200025"/>
                    <a:gd name="connsiteX5" fmla="*/ 34766 w 495300"/>
                    <a:gd name="connsiteY5" fmla="*/ 114538 h 200025"/>
                    <a:gd name="connsiteX6" fmla="*/ 27146 w 495300"/>
                    <a:gd name="connsiteY6" fmla="*/ 130731 h 200025"/>
                    <a:gd name="connsiteX7" fmla="*/ 34766 w 495300"/>
                    <a:gd name="connsiteY7" fmla="*/ 146923 h 200025"/>
                    <a:gd name="connsiteX8" fmla="*/ 34766 w 495300"/>
                    <a:gd name="connsiteY8" fmla="*/ 146923 h 200025"/>
                    <a:gd name="connsiteX9" fmla="*/ 75724 w 495300"/>
                    <a:gd name="connsiteY9" fmla="*/ 177403 h 200025"/>
                    <a:gd name="connsiteX10" fmla="*/ 401479 w 495300"/>
                    <a:gd name="connsiteY10" fmla="*/ 196453 h 200025"/>
                    <a:gd name="connsiteX11" fmla="*/ 69056 w 495300"/>
                    <a:gd name="connsiteY11" fmla="*/ 196453 h 200025"/>
                    <a:gd name="connsiteX12" fmla="*/ 22384 w 495300"/>
                    <a:gd name="connsiteY12" fmla="*/ 161211 h 200025"/>
                    <a:gd name="connsiteX13" fmla="*/ 7144 w 495300"/>
                    <a:gd name="connsiteY13" fmla="*/ 129778 h 200025"/>
                    <a:gd name="connsiteX14" fmla="*/ 22384 w 495300"/>
                    <a:gd name="connsiteY14" fmla="*/ 98346 h 200025"/>
                    <a:gd name="connsiteX15" fmla="*/ 71914 w 495300"/>
                    <a:gd name="connsiteY15" fmla="*/ 62151 h 200025"/>
                    <a:gd name="connsiteX16" fmla="*/ 399574 w 495300"/>
                    <a:gd name="connsiteY16" fmla="*/ 62151 h 200025"/>
                    <a:gd name="connsiteX17" fmla="*/ 489109 w 495300"/>
                    <a:gd name="connsiteY17" fmla="*/ 130731 h 200025"/>
                    <a:gd name="connsiteX18" fmla="*/ 401479 w 495300"/>
                    <a:gd name="connsiteY18" fmla="*/ 196453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5300" h="200025">
                      <a:moveTo>
                        <a:pt x="75724" y="177403"/>
                      </a:moveTo>
                      <a:lnTo>
                        <a:pt x="394811" y="177403"/>
                      </a:lnTo>
                      <a:lnTo>
                        <a:pt x="457676" y="129778"/>
                      </a:lnTo>
                      <a:lnTo>
                        <a:pt x="388144" y="77391"/>
                      </a:lnTo>
                      <a:cubicBezTo>
                        <a:pt x="298609" y="8811"/>
                        <a:pt x="172879" y="8811"/>
                        <a:pt x="83344" y="77391"/>
                      </a:cubicBezTo>
                      <a:lnTo>
                        <a:pt x="34766" y="114538"/>
                      </a:lnTo>
                      <a:cubicBezTo>
                        <a:pt x="30004" y="118348"/>
                        <a:pt x="27146" y="124063"/>
                        <a:pt x="27146" y="130731"/>
                      </a:cubicBezTo>
                      <a:cubicBezTo>
                        <a:pt x="27146" y="137398"/>
                        <a:pt x="30004" y="143113"/>
                        <a:pt x="34766" y="146923"/>
                      </a:cubicBezTo>
                      <a:lnTo>
                        <a:pt x="34766" y="146923"/>
                      </a:lnTo>
                      <a:lnTo>
                        <a:pt x="75724" y="177403"/>
                      </a:lnTo>
                      <a:close/>
                      <a:moveTo>
                        <a:pt x="401479" y="196453"/>
                      </a:moveTo>
                      <a:lnTo>
                        <a:pt x="69056" y="196453"/>
                      </a:lnTo>
                      <a:lnTo>
                        <a:pt x="22384" y="161211"/>
                      </a:lnTo>
                      <a:cubicBezTo>
                        <a:pt x="12859" y="153591"/>
                        <a:pt x="7144" y="142161"/>
                        <a:pt x="7144" y="129778"/>
                      </a:cubicBezTo>
                      <a:cubicBezTo>
                        <a:pt x="7144" y="117396"/>
                        <a:pt x="12859" y="105966"/>
                        <a:pt x="22384" y="98346"/>
                      </a:cubicBezTo>
                      <a:lnTo>
                        <a:pt x="71914" y="62151"/>
                      </a:lnTo>
                      <a:cubicBezTo>
                        <a:pt x="168116" y="-11192"/>
                        <a:pt x="303371" y="-11192"/>
                        <a:pt x="399574" y="62151"/>
                      </a:cubicBezTo>
                      <a:lnTo>
                        <a:pt x="489109" y="130731"/>
                      </a:lnTo>
                      <a:lnTo>
                        <a:pt x="401479" y="1964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203" name="자유형: 도형 28">
                  <a:extLst>
                    <a:ext uri="{FF2B5EF4-FFF2-40B4-BE49-F238E27FC236}">
                      <a16:creationId xmlns:a16="http://schemas.microsoft.com/office/drawing/2014/main" id="{B13A8E98-7459-4F92-80B5-6DE4DCEC48AD}"/>
                    </a:ext>
                  </a:extLst>
                </p:cNvPr>
                <p:cNvSpPr/>
                <p:nvPr/>
              </p:nvSpPr>
              <p:spPr>
                <a:xfrm>
                  <a:off x="4100018" y="4332940"/>
                  <a:ext cx="66675" cy="161925"/>
                </a:xfrm>
                <a:custGeom>
                  <a:avLst/>
                  <a:gdLst>
                    <a:gd name="connsiteX0" fmla="*/ 42386 w 66675"/>
                    <a:gd name="connsiteY0" fmla="*/ 159544 h 161925"/>
                    <a:gd name="connsiteX1" fmla="*/ 26194 w 66675"/>
                    <a:gd name="connsiteY1" fmla="*/ 150019 h 161925"/>
                    <a:gd name="connsiteX2" fmla="*/ 40481 w 66675"/>
                    <a:gd name="connsiteY2" fmla="*/ 97631 h 161925"/>
                    <a:gd name="connsiteX3" fmla="*/ 7144 w 66675"/>
                    <a:gd name="connsiteY3" fmla="*/ 21431 h 161925"/>
                    <a:gd name="connsiteX4" fmla="*/ 20479 w 66675"/>
                    <a:gd name="connsiteY4" fmla="*/ 7144 h 161925"/>
                    <a:gd name="connsiteX5" fmla="*/ 60484 w 66675"/>
                    <a:gd name="connsiteY5" fmla="*/ 97631 h 161925"/>
                    <a:gd name="connsiteX6" fmla="*/ 42386 w 66675"/>
                    <a:gd name="connsiteY6" fmla="*/ 15954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161925">
                      <a:moveTo>
                        <a:pt x="42386" y="159544"/>
                      </a:moveTo>
                      <a:lnTo>
                        <a:pt x="26194" y="150019"/>
                      </a:lnTo>
                      <a:cubicBezTo>
                        <a:pt x="35719" y="133826"/>
                        <a:pt x="40481" y="115729"/>
                        <a:pt x="40481" y="97631"/>
                      </a:cubicBezTo>
                      <a:cubicBezTo>
                        <a:pt x="40481" y="68104"/>
                        <a:pt x="28099" y="41434"/>
                        <a:pt x="7144" y="21431"/>
                      </a:cubicBezTo>
                      <a:lnTo>
                        <a:pt x="20479" y="7144"/>
                      </a:lnTo>
                      <a:cubicBezTo>
                        <a:pt x="45244" y="30956"/>
                        <a:pt x="60484" y="63341"/>
                        <a:pt x="60484" y="97631"/>
                      </a:cubicBezTo>
                      <a:cubicBezTo>
                        <a:pt x="59531" y="119539"/>
                        <a:pt x="53816" y="141446"/>
                        <a:pt x="42386" y="159544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</p:grpSp>
          <p:grpSp>
            <p:nvGrpSpPr>
              <p:cNvPr id="181" name="그룹 110">
                <a:extLst>
                  <a:ext uri="{FF2B5EF4-FFF2-40B4-BE49-F238E27FC236}">
                    <a16:creationId xmlns:a16="http://schemas.microsoft.com/office/drawing/2014/main" id="{50993465-6D88-4A45-BDF6-6A15F6E8FDE5}"/>
                  </a:ext>
                </a:extLst>
              </p:cNvPr>
              <p:cNvGrpSpPr/>
              <p:nvPr/>
            </p:nvGrpSpPr>
            <p:grpSpPr>
              <a:xfrm>
                <a:off x="4388167" y="4320855"/>
                <a:ext cx="378088" cy="235527"/>
                <a:chOff x="3990480" y="4232928"/>
                <a:chExt cx="581025" cy="361950"/>
              </a:xfrm>
              <a:grpFill/>
            </p:grpSpPr>
            <p:sp>
              <p:nvSpPr>
                <p:cNvPr id="190" name="자유형: 도형 111">
                  <a:extLst>
                    <a:ext uri="{FF2B5EF4-FFF2-40B4-BE49-F238E27FC236}">
                      <a16:creationId xmlns:a16="http://schemas.microsoft.com/office/drawing/2014/main" id="{0AA853BB-DB41-4CAE-879C-7B5AD511B769}"/>
                    </a:ext>
                  </a:extLst>
                </p:cNvPr>
                <p:cNvSpPr/>
                <p:nvPr/>
              </p:nvSpPr>
              <p:spPr>
                <a:xfrm>
                  <a:off x="3990480" y="4471053"/>
                  <a:ext cx="581025" cy="85725"/>
                </a:xfrm>
                <a:custGeom>
                  <a:avLst/>
                  <a:gdLst>
                    <a:gd name="connsiteX0" fmla="*/ 26194 w 581025"/>
                    <a:gd name="connsiteY0" fmla="*/ 26194 h 85725"/>
                    <a:gd name="connsiteX1" fmla="*/ 41434 w 581025"/>
                    <a:gd name="connsiteY1" fmla="*/ 49054 h 85725"/>
                    <a:gd name="connsiteX2" fmla="*/ 94774 w 581025"/>
                    <a:gd name="connsiteY2" fmla="*/ 64294 h 85725"/>
                    <a:gd name="connsiteX3" fmla="*/ 489109 w 581025"/>
                    <a:gd name="connsiteY3" fmla="*/ 64294 h 85725"/>
                    <a:gd name="connsiteX4" fmla="*/ 542449 w 581025"/>
                    <a:gd name="connsiteY4" fmla="*/ 49054 h 85725"/>
                    <a:gd name="connsiteX5" fmla="*/ 557689 w 581025"/>
                    <a:gd name="connsiteY5" fmla="*/ 26194 h 85725"/>
                    <a:gd name="connsiteX6" fmla="*/ 26194 w 581025"/>
                    <a:gd name="connsiteY6" fmla="*/ 26194 h 85725"/>
                    <a:gd name="connsiteX7" fmla="*/ 490061 w 581025"/>
                    <a:gd name="connsiteY7" fmla="*/ 83344 h 85725"/>
                    <a:gd name="connsiteX8" fmla="*/ 95726 w 581025"/>
                    <a:gd name="connsiteY8" fmla="*/ 83344 h 85725"/>
                    <a:gd name="connsiteX9" fmla="*/ 31909 w 581025"/>
                    <a:gd name="connsiteY9" fmla="*/ 66199 h 85725"/>
                    <a:gd name="connsiteX10" fmla="*/ 7144 w 581025"/>
                    <a:gd name="connsiteY10" fmla="*/ 21431 h 85725"/>
                    <a:gd name="connsiteX11" fmla="*/ 7144 w 581025"/>
                    <a:gd name="connsiteY11" fmla="*/ 7144 h 85725"/>
                    <a:gd name="connsiteX12" fmla="*/ 578644 w 581025"/>
                    <a:gd name="connsiteY12" fmla="*/ 7144 h 85725"/>
                    <a:gd name="connsiteX13" fmla="*/ 578644 w 581025"/>
                    <a:gd name="connsiteY13" fmla="*/ 21431 h 85725"/>
                    <a:gd name="connsiteX14" fmla="*/ 553879 w 581025"/>
                    <a:gd name="connsiteY14" fmla="*/ 66199 h 85725"/>
                    <a:gd name="connsiteX15" fmla="*/ 490061 w 581025"/>
                    <a:gd name="connsiteY15" fmla="*/ 83344 h 85725"/>
                    <a:gd name="connsiteX16" fmla="*/ 490061 w 581025"/>
                    <a:gd name="connsiteY16" fmla="*/ 83344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81025" h="85725">
                      <a:moveTo>
                        <a:pt x="26194" y="26194"/>
                      </a:moveTo>
                      <a:cubicBezTo>
                        <a:pt x="28099" y="35719"/>
                        <a:pt x="33814" y="44291"/>
                        <a:pt x="41434" y="49054"/>
                      </a:cubicBezTo>
                      <a:cubicBezTo>
                        <a:pt x="57626" y="58579"/>
                        <a:pt x="76676" y="64294"/>
                        <a:pt x="94774" y="64294"/>
                      </a:cubicBezTo>
                      <a:lnTo>
                        <a:pt x="489109" y="64294"/>
                      </a:lnTo>
                      <a:cubicBezTo>
                        <a:pt x="508159" y="64294"/>
                        <a:pt x="526256" y="59531"/>
                        <a:pt x="542449" y="49054"/>
                      </a:cubicBezTo>
                      <a:cubicBezTo>
                        <a:pt x="551021" y="44291"/>
                        <a:pt x="556736" y="35719"/>
                        <a:pt x="557689" y="26194"/>
                      </a:cubicBezTo>
                      <a:lnTo>
                        <a:pt x="26194" y="26194"/>
                      </a:lnTo>
                      <a:close/>
                      <a:moveTo>
                        <a:pt x="490061" y="83344"/>
                      </a:moveTo>
                      <a:lnTo>
                        <a:pt x="95726" y="83344"/>
                      </a:lnTo>
                      <a:cubicBezTo>
                        <a:pt x="72866" y="83344"/>
                        <a:pt x="50959" y="77629"/>
                        <a:pt x="31909" y="66199"/>
                      </a:cubicBezTo>
                      <a:cubicBezTo>
                        <a:pt x="16669" y="56674"/>
                        <a:pt x="7144" y="39529"/>
                        <a:pt x="7144" y="21431"/>
                      </a:cubicBezTo>
                      <a:lnTo>
                        <a:pt x="7144" y="7144"/>
                      </a:lnTo>
                      <a:lnTo>
                        <a:pt x="578644" y="7144"/>
                      </a:lnTo>
                      <a:lnTo>
                        <a:pt x="578644" y="21431"/>
                      </a:lnTo>
                      <a:cubicBezTo>
                        <a:pt x="578644" y="39529"/>
                        <a:pt x="569119" y="56674"/>
                        <a:pt x="553879" y="66199"/>
                      </a:cubicBezTo>
                      <a:cubicBezTo>
                        <a:pt x="533876" y="77629"/>
                        <a:pt x="511969" y="83344"/>
                        <a:pt x="490061" y="83344"/>
                      </a:cubicBezTo>
                      <a:lnTo>
                        <a:pt x="490061" y="8334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91" name="자유형: 도형 112">
                  <a:extLst>
                    <a:ext uri="{FF2B5EF4-FFF2-40B4-BE49-F238E27FC236}">
                      <a16:creationId xmlns:a16="http://schemas.microsoft.com/office/drawing/2014/main" id="{E6A59139-8082-42B4-B3CC-EF2FF1387334}"/>
                    </a:ext>
                  </a:extLst>
                </p:cNvPr>
                <p:cNvSpPr/>
                <p:nvPr/>
              </p:nvSpPr>
              <p:spPr>
                <a:xfrm>
                  <a:off x="4066680" y="4528203"/>
                  <a:ext cx="428625" cy="66675"/>
                </a:xfrm>
                <a:custGeom>
                  <a:avLst/>
                  <a:gdLst>
                    <a:gd name="connsiteX0" fmla="*/ 45244 w 428625"/>
                    <a:gd name="connsiteY0" fmla="*/ 26194 h 66675"/>
                    <a:gd name="connsiteX1" fmla="*/ 55721 w 428625"/>
                    <a:gd name="connsiteY1" fmla="*/ 40481 h 66675"/>
                    <a:gd name="connsiteX2" fmla="*/ 65246 w 428625"/>
                    <a:gd name="connsiteY2" fmla="*/ 45244 h 66675"/>
                    <a:gd name="connsiteX3" fmla="*/ 368141 w 428625"/>
                    <a:gd name="connsiteY3" fmla="*/ 45244 h 66675"/>
                    <a:gd name="connsiteX4" fmla="*/ 377666 w 428625"/>
                    <a:gd name="connsiteY4" fmla="*/ 40481 h 66675"/>
                    <a:gd name="connsiteX5" fmla="*/ 388144 w 428625"/>
                    <a:gd name="connsiteY5" fmla="*/ 26194 h 66675"/>
                    <a:gd name="connsiteX6" fmla="*/ 45244 w 428625"/>
                    <a:gd name="connsiteY6" fmla="*/ 26194 h 66675"/>
                    <a:gd name="connsiteX7" fmla="*/ 368141 w 428625"/>
                    <a:gd name="connsiteY7" fmla="*/ 64294 h 66675"/>
                    <a:gd name="connsiteX8" fmla="*/ 65246 w 428625"/>
                    <a:gd name="connsiteY8" fmla="*/ 64294 h 66675"/>
                    <a:gd name="connsiteX9" fmla="*/ 40481 w 428625"/>
                    <a:gd name="connsiteY9" fmla="*/ 51911 h 66675"/>
                    <a:gd name="connsiteX10" fmla="*/ 7144 w 428625"/>
                    <a:gd name="connsiteY10" fmla="*/ 7144 h 66675"/>
                    <a:gd name="connsiteX11" fmla="*/ 426244 w 428625"/>
                    <a:gd name="connsiteY11" fmla="*/ 7144 h 66675"/>
                    <a:gd name="connsiteX12" fmla="*/ 392906 w 428625"/>
                    <a:gd name="connsiteY12" fmla="*/ 51911 h 66675"/>
                    <a:gd name="connsiteX13" fmla="*/ 368141 w 428625"/>
                    <a:gd name="connsiteY13" fmla="*/ 64294 h 66675"/>
                    <a:gd name="connsiteX14" fmla="*/ 368141 w 428625"/>
                    <a:gd name="connsiteY14" fmla="*/ 6429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8625" h="66675">
                      <a:moveTo>
                        <a:pt x="45244" y="26194"/>
                      </a:moveTo>
                      <a:lnTo>
                        <a:pt x="55721" y="40481"/>
                      </a:lnTo>
                      <a:cubicBezTo>
                        <a:pt x="57626" y="43339"/>
                        <a:pt x="61436" y="45244"/>
                        <a:pt x="65246" y="45244"/>
                      </a:cubicBezTo>
                      <a:lnTo>
                        <a:pt x="368141" y="45244"/>
                      </a:lnTo>
                      <a:cubicBezTo>
                        <a:pt x="371951" y="45244"/>
                        <a:pt x="374809" y="43339"/>
                        <a:pt x="377666" y="40481"/>
                      </a:cubicBezTo>
                      <a:lnTo>
                        <a:pt x="388144" y="26194"/>
                      </a:lnTo>
                      <a:lnTo>
                        <a:pt x="45244" y="26194"/>
                      </a:lnTo>
                      <a:close/>
                      <a:moveTo>
                        <a:pt x="368141" y="64294"/>
                      </a:moveTo>
                      <a:lnTo>
                        <a:pt x="65246" y="64294"/>
                      </a:lnTo>
                      <a:cubicBezTo>
                        <a:pt x="55721" y="64294"/>
                        <a:pt x="46196" y="59531"/>
                        <a:pt x="40481" y="51911"/>
                      </a:cubicBezTo>
                      <a:lnTo>
                        <a:pt x="7144" y="7144"/>
                      </a:lnTo>
                      <a:lnTo>
                        <a:pt x="426244" y="7144"/>
                      </a:lnTo>
                      <a:lnTo>
                        <a:pt x="392906" y="51911"/>
                      </a:lnTo>
                      <a:cubicBezTo>
                        <a:pt x="387191" y="60484"/>
                        <a:pt x="377666" y="64294"/>
                        <a:pt x="368141" y="64294"/>
                      </a:cubicBezTo>
                      <a:lnTo>
                        <a:pt x="368141" y="6429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92" name="자유형: 도형 114">
                  <a:extLst>
                    <a:ext uri="{FF2B5EF4-FFF2-40B4-BE49-F238E27FC236}">
                      <a16:creationId xmlns:a16="http://schemas.microsoft.com/office/drawing/2014/main" id="{C4D2CF3D-8669-4B58-BEA2-E427BAF8E822}"/>
                    </a:ext>
                  </a:extLst>
                </p:cNvPr>
                <p:cNvSpPr/>
                <p:nvPr/>
              </p:nvSpPr>
              <p:spPr>
                <a:xfrm>
                  <a:off x="4453395" y="4356716"/>
                  <a:ext cx="104775" cy="142875"/>
                </a:xfrm>
                <a:custGeom>
                  <a:avLst/>
                  <a:gdLst>
                    <a:gd name="connsiteX0" fmla="*/ 33814 w 104775"/>
                    <a:gd name="connsiteY0" fmla="*/ 73856 h 142875"/>
                    <a:gd name="connsiteX1" fmla="*/ 80486 w 104775"/>
                    <a:gd name="connsiteY1" fmla="*/ 120528 h 142875"/>
                    <a:gd name="connsiteX2" fmla="*/ 85249 w 104775"/>
                    <a:gd name="connsiteY2" fmla="*/ 121481 h 142875"/>
                    <a:gd name="connsiteX3" fmla="*/ 88106 w 104775"/>
                    <a:gd name="connsiteY3" fmla="*/ 117671 h 142875"/>
                    <a:gd name="connsiteX4" fmla="*/ 88106 w 104775"/>
                    <a:gd name="connsiteY4" fmla="*/ 30993 h 142875"/>
                    <a:gd name="connsiteX5" fmla="*/ 85249 w 104775"/>
                    <a:gd name="connsiteY5" fmla="*/ 27183 h 142875"/>
                    <a:gd name="connsiteX6" fmla="*/ 80486 w 104775"/>
                    <a:gd name="connsiteY6" fmla="*/ 28136 h 142875"/>
                    <a:gd name="connsiteX7" fmla="*/ 33814 w 104775"/>
                    <a:gd name="connsiteY7" fmla="*/ 73856 h 142875"/>
                    <a:gd name="connsiteX8" fmla="*/ 83344 w 104775"/>
                    <a:gd name="connsiteY8" fmla="*/ 140531 h 142875"/>
                    <a:gd name="connsiteX9" fmla="*/ 67151 w 104775"/>
                    <a:gd name="connsiteY9" fmla="*/ 133863 h 142875"/>
                    <a:gd name="connsiteX10" fmla="*/ 7144 w 104775"/>
                    <a:gd name="connsiteY10" fmla="*/ 73856 h 142875"/>
                    <a:gd name="connsiteX11" fmla="*/ 67151 w 104775"/>
                    <a:gd name="connsiteY11" fmla="*/ 13848 h 142875"/>
                    <a:gd name="connsiteX12" fmla="*/ 91916 w 104775"/>
                    <a:gd name="connsiteY12" fmla="*/ 9086 h 142875"/>
                    <a:gd name="connsiteX13" fmla="*/ 106204 w 104775"/>
                    <a:gd name="connsiteY13" fmla="*/ 30041 h 142875"/>
                    <a:gd name="connsiteX14" fmla="*/ 106204 w 104775"/>
                    <a:gd name="connsiteY14" fmla="*/ 116718 h 142875"/>
                    <a:gd name="connsiteX15" fmla="*/ 91916 w 104775"/>
                    <a:gd name="connsiteY15" fmla="*/ 137673 h 142875"/>
                    <a:gd name="connsiteX16" fmla="*/ 83344 w 104775"/>
                    <a:gd name="connsiteY16" fmla="*/ 140531 h 142875"/>
                    <a:gd name="connsiteX17" fmla="*/ 83344 w 104775"/>
                    <a:gd name="connsiteY17" fmla="*/ 14053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4775" h="142875">
                      <a:moveTo>
                        <a:pt x="33814" y="73856"/>
                      </a:moveTo>
                      <a:lnTo>
                        <a:pt x="80486" y="120528"/>
                      </a:lnTo>
                      <a:cubicBezTo>
                        <a:pt x="82391" y="122433"/>
                        <a:pt x="84296" y="121481"/>
                        <a:pt x="85249" y="121481"/>
                      </a:cubicBezTo>
                      <a:cubicBezTo>
                        <a:pt x="86201" y="121481"/>
                        <a:pt x="88106" y="120528"/>
                        <a:pt x="88106" y="117671"/>
                      </a:cubicBezTo>
                      <a:lnTo>
                        <a:pt x="88106" y="30993"/>
                      </a:lnTo>
                      <a:cubicBezTo>
                        <a:pt x="88106" y="29088"/>
                        <a:pt x="86201" y="28136"/>
                        <a:pt x="85249" y="27183"/>
                      </a:cubicBezTo>
                      <a:cubicBezTo>
                        <a:pt x="84296" y="27183"/>
                        <a:pt x="82391" y="26231"/>
                        <a:pt x="80486" y="28136"/>
                      </a:cubicBezTo>
                      <a:lnTo>
                        <a:pt x="33814" y="73856"/>
                      </a:lnTo>
                      <a:close/>
                      <a:moveTo>
                        <a:pt x="83344" y="140531"/>
                      </a:moveTo>
                      <a:cubicBezTo>
                        <a:pt x="77629" y="140531"/>
                        <a:pt x="71914" y="138626"/>
                        <a:pt x="67151" y="133863"/>
                      </a:cubicBezTo>
                      <a:lnTo>
                        <a:pt x="7144" y="73856"/>
                      </a:lnTo>
                      <a:lnTo>
                        <a:pt x="67151" y="13848"/>
                      </a:lnTo>
                      <a:cubicBezTo>
                        <a:pt x="73819" y="7181"/>
                        <a:pt x="83344" y="5276"/>
                        <a:pt x="91916" y="9086"/>
                      </a:cubicBezTo>
                      <a:cubicBezTo>
                        <a:pt x="100489" y="12896"/>
                        <a:pt x="106204" y="21468"/>
                        <a:pt x="106204" y="30041"/>
                      </a:cubicBezTo>
                      <a:lnTo>
                        <a:pt x="106204" y="116718"/>
                      </a:lnTo>
                      <a:cubicBezTo>
                        <a:pt x="106204" y="126243"/>
                        <a:pt x="100489" y="134816"/>
                        <a:pt x="91916" y="137673"/>
                      </a:cubicBezTo>
                      <a:cubicBezTo>
                        <a:pt x="89059" y="140531"/>
                        <a:pt x="86201" y="140531"/>
                        <a:pt x="83344" y="140531"/>
                      </a:cubicBezTo>
                      <a:lnTo>
                        <a:pt x="83344" y="14053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93" name="자유형: 도형 115">
                  <a:extLst>
                    <a:ext uri="{FF2B5EF4-FFF2-40B4-BE49-F238E27FC236}">
                      <a16:creationId xmlns:a16="http://schemas.microsoft.com/office/drawing/2014/main" id="{3B8550D5-187F-4B8D-9277-872A58BB5B77}"/>
                    </a:ext>
                  </a:extLst>
                </p:cNvPr>
                <p:cNvSpPr/>
                <p:nvPr/>
              </p:nvSpPr>
              <p:spPr>
                <a:xfrm>
                  <a:off x="4165740" y="4232928"/>
                  <a:ext cx="142875" cy="95250"/>
                </a:xfrm>
                <a:custGeom>
                  <a:avLst/>
                  <a:gdLst>
                    <a:gd name="connsiteX0" fmla="*/ 25241 w 142875"/>
                    <a:gd name="connsiteY0" fmla="*/ 92869 h 95250"/>
                    <a:gd name="connsiteX1" fmla="*/ 7144 w 142875"/>
                    <a:gd name="connsiteY1" fmla="*/ 86201 h 95250"/>
                    <a:gd name="connsiteX2" fmla="*/ 126206 w 142875"/>
                    <a:gd name="connsiteY2" fmla="*/ 7144 h 95250"/>
                    <a:gd name="connsiteX3" fmla="*/ 135731 w 142875"/>
                    <a:gd name="connsiteY3" fmla="*/ 7144 h 95250"/>
                    <a:gd name="connsiteX4" fmla="*/ 135731 w 142875"/>
                    <a:gd name="connsiteY4" fmla="*/ 90011 h 95250"/>
                    <a:gd name="connsiteX5" fmla="*/ 116681 w 142875"/>
                    <a:gd name="connsiteY5" fmla="*/ 90011 h 95250"/>
                    <a:gd name="connsiteX6" fmla="*/ 116681 w 142875"/>
                    <a:gd name="connsiteY6" fmla="*/ 26194 h 95250"/>
                    <a:gd name="connsiteX7" fmla="*/ 25241 w 142875"/>
                    <a:gd name="connsiteY7" fmla="*/ 9286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2875" h="95250">
                      <a:moveTo>
                        <a:pt x="25241" y="92869"/>
                      </a:moveTo>
                      <a:lnTo>
                        <a:pt x="7144" y="86201"/>
                      </a:lnTo>
                      <a:cubicBezTo>
                        <a:pt x="15716" y="62389"/>
                        <a:pt x="46196" y="7144"/>
                        <a:pt x="126206" y="7144"/>
                      </a:cubicBezTo>
                      <a:lnTo>
                        <a:pt x="135731" y="7144"/>
                      </a:lnTo>
                      <a:lnTo>
                        <a:pt x="135731" y="90011"/>
                      </a:lnTo>
                      <a:lnTo>
                        <a:pt x="116681" y="90011"/>
                      </a:lnTo>
                      <a:lnTo>
                        <a:pt x="116681" y="26194"/>
                      </a:lnTo>
                      <a:cubicBezTo>
                        <a:pt x="58579" y="30956"/>
                        <a:pt x="34766" y="69056"/>
                        <a:pt x="25241" y="92869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94" name="자유형: 도형 116">
                  <a:extLst>
                    <a:ext uri="{FF2B5EF4-FFF2-40B4-BE49-F238E27FC236}">
                      <a16:creationId xmlns:a16="http://schemas.microsoft.com/office/drawing/2014/main" id="{DA4D71E4-2B47-482F-825C-9A193593CAC6}"/>
                    </a:ext>
                  </a:extLst>
                </p:cNvPr>
                <p:cNvSpPr/>
                <p:nvPr/>
              </p:nvSpPr>
              <p:spPr>
                <a:xfrm>
                  <a:off x="4057155" y="4385328"/>
                  <a:ext cx="66675" cy="66675"/>
                </a:xfrm>
                <a:custGeom>
                  <a:avLst/>
                  <a:gdLst>
                    <a:gd name="connsiteX0" fmla="*/ 35719 w 66675"/>
                    <a:gd name="connsiteY0" fmla="*/ 26194 h 66675"/>
                    <a:gd name="connsiteX1" fmla="*/ 26194 w 66675"/>
                    <a:gd name="connsiteY1" fmla="*/ 35719 h 66675"/>
                    <a:gd name="connsiteX2" fmla="*/ 35719 w 66675"/>
                    <a:gd name="connsiteY2" fmla="*/ 45244 h 66675"/>
                    <a:gd name="connsiteX3" fmla="*/ 45244 w 66675"/>
                    <a:gd name="connsiteY3" fmla="*/ 35719 h 66675"/>
                    <a:gd name="connsiteX4" fmla="*/ 35719 w 66675"/>
                    <a:gd name="connsiteY4" fmla="*/ 26194 h 66675"/>
                    <a:gd name="connsiteX5" fmla="*/ 35719 w 66675"/>
                    <a:gd name="connsiteY5" fmla="*/ 64294 h 66675"/>
                    <a:gd name="connsiteX6" fmla="*/ 7144 w 66675"/>
                    <a:gd name="connsiteY6" fmla="*/ 35719 h 66675"/>
                    <a:gd name="connsiteX7" fmla="*/ 35719 w 66675"/>
                    <a:gd name="connsiteY7" fmla="*/ 7144 h 66675"/>
                    <a:gd name="connsiteX8" fmla="*/ 64294 w 66675"/>
                    <a:gd name="connsiteY8" fmla="*/ 35719 h 66675"/>
                    <a:gd name="connsiteX9" fmla="*/ 35719 w 66675"/>
                    <a:gd name="connsiteY9" fmla="*/ 6429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66675">
                      <a:moveTo>
                        <a:pt x="35719" y="26194"/>
                      </a:moveTo>
                      <a:cubicBezTo>
                        <a:pt x="30004" y="26194"/>
                        <a:pt x="26194" y="30004"/>
                        <a:pt x="26194" y="35719"/>
                      </a:cubicBezTo>
                      <a:cubicBezTo>
                        <a:pt x="26194" y="41434"/>
                        <a:pt x="30004" y="45244"/>
                        <a:pt x="35719" y="45244"/>
                      </a:cubicBezTo>
                      <a:cubicBezTo>
                        <a:pt x="41434" y="45244"/>
                        <a:pt x="45244" y="41434"/>
                        <a:pt x="45244" y="35719"/>
                      </a:cubicBezTo>
                      <a:cubicBezTo>
                        <a:pt x="45244" y="30956"/>
                        <a:pt x="40481" y="26194"/>
                        <a:pt x="35719" y="26194"/>
                      </a:cubicBezTo>
                      <a:moveTo>
                        <a:pt x="35719" y="64294"/>
                      </a:moveTo>
                      <a:cubicBezTo>
                        <a:pt x="19526" y="64294"/>
                        <a:pt x="7144" y="51911"/>
                        <a:pt x="7144" y="35719"/>
                      </a:cubicBezTo>
                      <a:cubicBezTo>
                        <a:pt x="7144" y="19526"/>
                        <a:pt x="19526" y="7144"/>
                        <a:pt x="35719" y="7144"/>
                      </a:cubicBezTo>
                      <a:cubicBezTo>
                        <a:pt x="51911" y="7144"/>
                        <a:pt x="64294" y="19526"/>
                        <a:pt x="64294" y="35719"/>
                      </a:cubicBezTo>
                      <a:cubicBezTo>
                        <a:pt x="64294" y="51911"/>
                        <a:pt x="50959" y="64294"/>
                        <a:pt x="35719" y="64294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95" name="자유형: 도형 117">
                  <a:extLst>
                    <a:ext uri="{FF2B5EF4-FFF2-40B4-BE49-F238E27FC236}">
                      <a16:creationId xmlns:a16="http://schemas.microsoft.com/office/drawing/2014/main" id="{921F1E10-6AFE-41F2-95F0-A18F5FFBEB53}"/>
                    </a:ext>
                  </a:extLst>
                </p:cNvPr>
                <p:cNvSpPr/>
                <p:nvPr/>
              </p:nvSpPr>
              <p:spPr>
                <a:xfrm>
                  <a:off x="4000005" y="4300793"/>
                  <a:ext cx="495300" cy="200025"/>
                </a:xfrm>
                <a:custGeom>
                  <a:avLst/>
                  <a:gdLst>
                    <a:gd name="connsiteX0" fmla="*/ 75724 w 495300"/>
                    <a:gd name="connsiteY0" fmla="*/ 177403 h 200025"/>
                    <a:gd name="connsiteX1" fmla="*/ 394811 w 495300"/>
                    <a:gd name="connsiteY1" fmla="*/ 177403 h 200025"/>
                    <a:gd name="connsiteX2" fmla="*/ 457676 w 495300"/>
                    <a:gd name="connsiteY2" fmla="*/ 129778 h 200025"/>
                    <a:gd name="connsiteX3" fmla="*/ 388144 w 495300"/>
                    <a:gd name="connsiteY3" fmla="*/ 77391 h 200025"/>
                    <a:gd name="connsiteX4" fmla="*/ 83344 w 495300"/>
                    <a:gd name="connsiteY4" fmla="*/ 77391 h 200025"/>
                    <a:gd name="connsiteX5" fmla="*/ 34766 w 495300"/>
                    <a:gd name="connsiteY5" fmla="*/ 114538 h 200025"/>
                    <a:gd name="connsiteX6" fmla="*/ 27146 w 495300"/>
                    <a:gd name="connsiteY6" fmla="*/ 130731 h 200025"/>
                    <a:gd name="connsiteX7" fmla="*/ 34766 w 495300"/>
                    <a:gd name="connsiteY7" fmla="*/ 146923 h 200025"/>
                    <a:gd name="connsiteX8" fmla="*/ 34766 w 495300"/>
                    <a:gd name="connsiteY8" fmla="*/ 146923 h 200025"/>
                    <a:gd name="connsiteX9" fmla="*/ 75724 w 495300"/>
                    <a:gd name="connsiteY9" fmla="*/ 177403 h 200025"/>
                    <a:gd name="connsiteX10" fmla="*/ 401479 w 495300"/>
                    <a:gd name="connsiteY10" fmla="*/ 196453 h 200025"/>
                    <a:gd name="connsiteX11" fmla="*/ 69056 w 495300"/>
                    <a:gd name="connsiteY11" fmla="*/ 196453 h 200025"/>
                    <a:gd name="connsiteX12" fmla="*/ 22384 w 495300"/>
                    <a:gd name="connsiteY12" fmla="*/ 161211 h 200025"/>
                    <a:gd name="connsiteX13" fmla="*/ 7144 w 495300"/>
                    <a:gd name="connsiteY13" fmla="*/ 129778 h 200025"/>
                    <a:gd name="connsiteX14" fmla="*/ 22384 w 495300"/>
                    <a:gd name="connsiteY14" fmla="*/ 98346 h 200025"/>
                    <a:gd name="connsiteX15" fmla="*/ 71914 w 495300"/>
                    <a:gd name="connsiteY15" fmla="*/ 62151 h 200025"/>
                    <a:gd name="connsiteX16" fmla="*/ 399574 w 495300"/>
                    <a:gd name="connsiteY16" fmla="*/ 62151 h 200025"/>
                    <a:gd name="connsiteX17" fmla="*/ 489109 w 495300"/>
                    <a:gd name="connsiteY17" fmla="*/ 130731 h 200025"/>
                    <a:gd name="connsiteX18" fmla="*/ 401479 w 495300"/>
                    <a:gd name="connsiteY18" fmla="*/ 196453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5300" h="200025">
                      <a:moveTo>
                        <a:pt x="75724" y="177403"/>
                      </a:moveTo>
                      <a:lnTo>
                        <a:pt x="394811" y="177403"/>
                      </a:lnTo>
                      <a:lnTo>
                        <a:pt x="457676" y="129778"/>
                      </a:lnTo>
                      <a:lnTo>
                        <a:pt x="388144" y="77391"/>
                      </a:lnTo>
                      <a:cubicBezTo>
                        <a:pt x="298609" y="8811"/>
                        <a:pt x="172879" y="8811"/>
                        <a:pt x="83344" y="77391"/>
                      </a:cubicBezTo>
                      <a:lnTo>
                        <a:pt x="34766" y="114538"/>
                      </a:lnTo>
                      <a:cubicBezTo>
                        <a:pt x="30004" y="118348"/>
                        <a:pt x="27146" y="124063"/>
                        <a:pt x="27146" y="130731"/>
                      </a:cubicBezTo>
                      <a:cubicBezTo>
                        <a:pt x="27146" y="137398"/>
                        <a:pt x="30004" y="143113"/>
                        <a:pt x="34766" y="146923"/>
                      </a:cubicBezTo>
                      <a:lnTo>
                        <a:pt x="34766" y="146923"/>
                      </a:lnTo>
                      <a:lnTo>
                        <a:pt x="75724" y="177403"/>
                      </a:lnTo>
                      <a:close/>
                      <a:moveTo>
                        <a:pt x="401479" y="196453"/>
                      </a:moveTo>
                      <a:lnTo>
                        <a:pt x="69056" y="196453"/>
                      </a:lnTo>
                      <a:lnTo>
                        <a:pt x="22384" y="161211"/>
                      </a:lnTo>
                      <a:cubicBezTo>
                        <a:pt x="12859" y="153591"/>
                        <a:pt x="7144" y="142161"/>
                        <a:pt x="7144" y="129778"/>
                      </a:cubicBezTo>
                      <a:cubicBezTo>
                        <a:pt x="7144" y="117396"/>
                        <a:pt x="12859" y="105966"/>
                        <a:pt x="22384" y="98346"/>
                      </a:cubicBezTo>
                      <a:lnTo>
                        <a:pt x="71914" y="62151"/>
                      </a:lnTo>
                      <a:cubicBezTo>
                        <a:pt x="168116" y="-11192"/>
                        <a:pt x="303371" y="-11192"/>
                        <a:pt x="399574" y="62151"/>
                      </a:cubicBezTo>
                      <a:lnTo>
                        <a:pt x="489109" y="130731"/>
                      </a:lnTo>
                      <a:lnTo>
                        <a:pt x="401479" y="1964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96" name="자유형: 도형 118">
                  <a:extLst>
                    <a:ext uri="{FF2B5EF4-FFF2-40B4-BE49-F238E27FC236}">
                      <a16:creationId xmlns:a16="http://schemas.microsoft.com/office/drawing/2014/main" id="{59E3E5F2-88D6-4B4D-AA6D-142A033AC395}"/>
                    </a:ext>
                  </a:extLst>
                </p:cNvPr>
                <p:cNvSpPr/>
                <p:nvPr/>
              </p:nvSpPr>
              <p:spPr>
                <a:xfrm>
                  <a:off x="4100018" y="4332940"/>
                  <a:ext cx="66675" cy="161925"/>
                </a:xfrm>
                <a:custGeom>
                  <a:avLst/>
                  <a:gdLst>
                    <a:gd name="connsiteX0" fmla="*/ 42386 w 66675"/>
                    <a:gd name="connsiteY0" fmla="*/ 159544 h 161925"/>
                    <a:gd name="connsiteX1" fmla="*/ 26194 w 66675"/>
                    <a:gd name="connsiteY1" fmla="*/ 150019 h 161925"/>
                    <a:gd name="connsiteX2" fmla="*/ 40481 w 66675"/>
                    <a:gd name="connsiteY2" fmla="*/ 97631 h 161925"/>
                    <a:gd name="connsiteX3" fmla="*/ 7144 w 66675"/>
                    <a:gd name="connsiteY3" fmla="*/ 21431 h 161925"/>
                    <a:gd name="connsiteX4" fmla="*/ 20479 w 66675"/>
                    <a:gd name="connsiteY4" fmla="*/ 7144 h 161925"/>
                    <a:gd name="connsiteX5" fmla="*/ 60484 w 66675"/>
                    <a:gd name="connsiteY5" fmla="*/ 97631 h 161925"/>
                    <a:gd name="connsiteX6" fmla="*/ 42386 w 66675"/>
                    <a:gd name="connsiteY6" fmla="*/ 15954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161925">
                      <a:moveTo>
                        <a:pt x="42386" y="159544"/>
                      </a:moveTo>
                      <a:lnTo>
                        <a:pt x="26194" y="150019"/>
                      </a:lnTo>
                      <a:cubicBezTo>
                        <a:pt x="35719" y="133826"/>
                        <a:pt x="40481" y="115729"/>
                        <a:pt x="40481" y="97631"/>
                      </a:cubicBezTo>
                      <a:cubicBezTo>
                        <a:pt x="40481" y="68104"/>
                        <a:pt x="28099" y="41434"/>
                        <a:pt x="7144" y="21431"/>
                      </a:cubicBezTo>
                      <a:lnTo>
                        <a:pt x="20479" y="7144"/>
                      </a:lnTo>
                      <a:cubicBezTo>
                        <a:pt x="45244" y="30956"/>
                        <a:pt x="60484" y="63341"/>
                        <a:pt x="60484" y="97631"/>
                      </a:cubicBezTo>
                      <a:cubicBezTo>
                        <a:pt x="59531" y="119539"/>
                        <a:pt x="53816" y="141446"/>
                        <a:pt x="42386" y="159544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</p:grpSp>
          <p:grpSp>
            <p:nvGrpSpPr>
              <p:cNvPr id="182" name="그룹 120">
                <a:extLst>
                  <a:ext uri="{FF2B5EF4-FFF2-40B4-BE49-F238E27FC236}">
                    <a16:creationId xmlns:a16="http://schemas.microsoft.com/office/drawing/2014/main" id="{A789CED2-F599-441B-A126-7B0ADBDC2A7E}"/>
                  </a:ext>
                </a:extLst>
              </p:cNvPr>
              <p:cNvGrpSpPr/>
              <p:nvPr/>
            </p:nvGrpSpPr>
            <p:grpSpPr>
              <a:xfrm>
                <a:off x="4803866" y="4320855"/>
                <a:ext cx="378088" cy="235527"/>
                <a:chOff x="3990480" y="4232928"/>
                <a:chExt cx="581025" cy="361950"/>
              </a:xfrm>
              <a:grpFill/>
            </p:grpSpPr>
            <p:sp>
              <p:nvSpPr>
                <p:cNvPr id="183" name="자유형: 도형 121">
                  <a:extLst>
                    <a:ext uri="{FF2B5EF4-FFF2-40B4-BE49-F238E27FC236}">
                      <a16:creationId xmlns:a16="http://schemas.microsoft.com/office/drawing/2014/main" id="{3D9A10FA-4350-4088-9879-49BFC909E998}"/>
                    </a:ext>
                  </a:extLst>
                </p:cNvPr>
                <p:cNvSpPr/>
                <p:nvPr/>
              </p:nvSpPr>
              <p:spPr>
                <a:xfrm>
                  <a:off x="3990480" y="4471053"/>
                  <a:ext cx="581025" cy="85725"/>
                </a:xfrm>
                <a:custGeom>
                  <a:avLst/>
                  <a:gdLst>
                    <a:gd name="connsiteX0" fmla="*/ 26194 w 581025"/>
                    <a:gd name="connsiteY0" fmla="*/ 26194 h 85725"/>
                    <a:gd name="connsiteX1" fmla="*/ 41434 w 581025"/>
                    <a:gd name="connsiteY1" fmla="*/ 49054 h 85725"/>
                    <a:gd name="connsiteX2" fmla="*/ 94774 w 581025"/>
                    <a:gd name="connsiteY2" fmla="*/ 64294 h 85725"/>
                    <a:gd name="connsiteX3" fmla="*/ 489109 w 581025"/>
                    <a:gd name="connsiteY3" fmla="*/ 64294 h 85725"/>
                    <a:gd name="connsiteX4" fmla="*/ 542449 w 581025"/>
                    <a:gd name="connsiteY4" fmla="*/ 49054 h 85725"/>
                    <a:gd name="connsiteX5" fmla="*/ 557689 w 581025"/>
                    <a:gd name="connsiteY5" fmla="*/ 26194 h 85725"/>
                    <a:gd name="connsiteX6" fmla="*/ 26194 w 581025"/>
                    <a:gd name="connsiteY6" fmla="*/ 26194 h 85725"/>
                    <a:gd name="connsiteX7" fmla="*/ 490061 w 581025"/>
                    <a:gd name="connsiteY7" fmla="*/ 83344 h 85725"/>
                    <a:gd name="connsiteX8" fmla="*/ 95726 w 581025"/>
                    <a:gd name="connsiteY8" fmla="*/ 83344 h 85725"/>
                    <a:gd name="connsiteX9" fmla="*/ 31909 w 581025"/>
                    <a:gd name="connsiteY9" fmla="*/ 66199 h 85725"/>
                    <a:gd name="connsiteX10" fmla="*/ 7144 w 581025"/>
                    <a:gd name="connsiteY10" fmla="*/ 21431 h 85725"/>
                    <a:gd name="connsiteX11" fmla="*/ 7144 w 581025"/>
                    <a:gd name="connsiteY11" fmla="*/ 7144 h 85725"/>
                    <a:gd name="connsiteX12" fmla="*/ 578644 w 581025"/>
                    <a:gd name="connsiteY12" fmla="*/ 7144 h 85725"/>
                    <a:gd name="connsiteX13" fmla="*/ 578644 w 581025"/>
                    <a:gd name="connsiteY13" fmla="*/ 21431 h 85725"/>
                    <a:gd name="connsiteX14" fmla="*/ 553879 w 581025"/>
                    <a:gd name="connsiteY14" fmla="*/ 66199 h 85725"/>
                    <a:gd name="connsiteX15" fmla="*/ 490061 w 581025"/>
                    <a:gd name="connsiteY15" fmla="*/ 83344 h 85725"/>
                    <a:gd name="connsiteX16" fmla="*/ 490061 w 581025"/>
                    <a:gd name="connsiteY16" fmla="*/ 83344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81025" h="85725">
                      <a:moveTo>
                        <a:pt x="26194" y="26194"/>
                      </a:moveTo>
                      <a:cubicBezTo>
                        <a:pt x="28099" y="35719"/>
                        <a:pt x="33814" y="44291"/>
                        <a:pt x="41434" y="49054"/>
                      </a:cubicBezTo>
                      <a:cubicBezTo>
                        <a:pt x="57626" y="58579"/>
                        <a:pt x="76676" y="64294"/>
                        <a:pt x="94774" y="64294"/>
                      </a:cubicBezTo>
                      <a:lnTo>
                        <a:pt x="489109" y="64294"/>
                      </a:lnTo>
                      <a:cubicBezTo>
                        <a:pt x="508159" y="64294"/>
                        <a:pt x="526256" y="59531"/>
                        <a:pt x="542449" y="49054"/>
                      </a:cubicBezTo>
                      <a:cubicBezTo>
                        <a:pt x="551021" y="44291"/>
                        <a:pt x="556736" y="35719"/>
                        <a:pt x="557689" y="26194"/>
                      </a:cubicBezTo>
                      <a:lnTo>
                        <a:pt x="26194" y="26194"/>
                      </a:lnTo>
                      <a:close/>
                      <a:moveTo>
                        <a:pt x="490061" y="83344"/>
                      </a:moveTo>
                      <a:lnTo>
                        <a:pt x="95726" y="83344"/>
                      </a:lnTo>
                      <a:cubicBezTo>
                        <a:pt x="72866" y="83344"/>
                        <a:pt x="50959" y="77629"/>
                        <a:pt x="31909" y="66199"/>
                      </a:cubicBezTo>
                      <a:cubicBezTo>
                        <a:pt x="16669" y="56674"/>
                        <a:pt x="7144" y="39529"/>
                        <a:pt x="7144" y="21431"/>
                      </a:cubicBezTo>
                      <a:lnTo>
                        <a:pt x="7144" y="7144"/>
                      </a:lnTo>
                      <a:lnTo>
                        <a:pt x="578644" y="7144"/>
                      </a:lnTo>
                      <a:lnTo>
                        <a:pt x="578644" y="21431"/>
                      </a:lnTo>
                      <a:cubicBezTo>
                        <a:pt x="578644" y="39529"/>
                        <a:pt x="569119" y="56674"/>
                        <a:pt x="553879" y="66199"/>
                      </a:cubicBezTo>
                      <a:cubicBezTo>
                        <a:pt x="533876" y="77629"/>
                        <a:pt x="511969" y="83344"/>
                        <a:pt x="490061" y="83344"/>
                      </a:cubicBezTo>
                      <a:lnTo>
                        <a:pt x="490061" y="8334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84" name="자유형: 도형 122">
                  <a:extLst>
                    <a:ext uri="{FF2B5EF4-FFF2-40B4-BE49-F238E27FC236}">
                      <a16:creationId xmlns:a16="http://schemas.microsoft.com/office/drawing/2014/main" id="{E303B18C-3FD0-438D-81A9-50A6CD2C5D28}"/>
                    </a:ext>
                  </a:extLst>
                </p:cNvPr>
                <p:cNvSpPr/>
                <p:nvPr/>
              </p:nvSpPr>
              <p:spPr>
                <a:xfrm>
                  <a:off x="4066680" y="4528203"/>
                  <a:ext cx="428625" cy="66675"/>
                </a:xfrm>
                <a:custGeom>
                  <a:avLst/>
                  <a:gdLst>
                    <a:gd name="connsiteX0" fmla="*/ 45244 w 428625"/>
                    <a:gd name="connsiteY0" fmla="*/ 26194 h 66675"/>
                    <a:gd name="connsiteX1" fmla="*/ 55721 w 428625"/>
                    <a:gd name="connsiteY1" fmla="*/ 40481 h 66675"/>
                    <a:gd name="connsiteX2" fmla="*/ 65246 w 428625"/>
                    <a:gd name="connsiteY2" fmla="*/ 45244 h 66675"/>
                    <a:gd name="connsiteX3" fmla="*/ 368141 w 428625"/>
                    <a:gd name="connsiteY3" fmla="*/ 45244 h 66675"/>
                    <a:gd name="connsiteX4" fmla="*/ 377666 w 428625"/>
                    <a:gd name="connsiteY4" fmla="*/ 40481 h 66675"/>
                    <a:gd name="connsiteX5" fmla="*/ 388144 w 428625"/>
                    <a:gd name="connsiteY5" fmla="*/ 26194 h 66675"/>
                    <a:gd name="connsiteX6" fmla="*/ 45244 w 428625"/>
                    <a:gd name="connsiteY6" fmla="*/ 26194 h 66675"/>
                    <a:gd name="connsiteX7" fmla="*/ 368141 w 428625"/>
                    <a:gd name="connsiteY7" fmla="*/ 64294 h 66675"/>
                    <a:gd name="connsiteX8" fmla="*/ 65246 w 428625"/>
                    <a:gd name="connsiteY8" fmla="*/ 64294 h 66675"/>
                    <a:gd name="connsiteX9" fmla="*/ 40481 w 428625"/>
                    <a:gd name="connsiteY9" fmla="*/ 51911 h 66675"/>
                    <a:gd name="connsiteX10" fmla="*/ 7144 w 428625"/>
                    <a:gd name="connsiteY10" fmla="*/ 7144 h 66675"/>
                    <a:gd name="connsiteX11" fmla="*/ 426244 w 428625"/>
                    <a:gd name="connsiteY11" fmla="*/ 7144 h 66675"/>
                    <a:gd name="connsiteX12" fmla="*/ 392906 w 428625"/>
                    <a:gd name="connsiteY12" fmla="*/ 51911 h 66675"/>
                    <a:gd name="connsiteX13" fmla="*/ 368141 w 428625"/>
                    <a:gd name="connsiteY13" fmla="*/ 64294 h 66675"/>
                    <a:gd name="connsiteX14" fmla="*/ 368141 w 428625"/>
                    <a:gd name="connsiteY14" fmla="*/ 6429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8625" h="66675">
                      <a:moveTo>
                        <a:pt x="45244" y="26194"/>
                      </a:moveTo>
                      <a:lnTo>
                        <a:pt x="55721" y="40481"/>
                      </a:lnTo>
                      <a:cubicBezTo>
                        <a:pt x="57626" y="43339"/>
                        <a:pt x="61436" y="45244"/>
                        <a:pt x="65246" y="45244"/>
                      </a:cubicBezTo>
                      <a:lnTo>
                        <a:pt x="368141" y="45244"/>
                      </a:lnTo>
                      <a:cubicBezTo>
                        <a:pt x="371951" y="45244"/>
                        <a:pt x="374809" y="43339"/>
                        <a:pt x="377666" y="40481"/>
                      </a:cubicBezTo>
                      <a:lnTo>
                        <a:pt x="388144" y="26194"/>
                      </a:lnTo>
                      <a:lnTo>
                        <a:pt x="45244" y="26194"/>
                      </a:lnTo>
                      <a:close/>
                      <a:moveTo>
                        <a:pt x="368141" y="64294"/>
                      </a:moveTo>
                      <a:lnTo>
                        <a:pt x="65246" y="64294"/>
                      </a:lnTo>
                      <a:cubicBezTo>
                        <a:pt x="55721" y="64294"/>
                        <a:pt x="46196" y="59531"/>
                        <a:pt x="40481" y="51911"/>
                      </a:cubicBezTo>
                      <a:lnTo>
                        <a:pt x="7144" y="7144"/>
                      </a:lnTo>
                      <a:lnTo>
                        <a:pt x="426244" y="7144"/>
                      </a:lnTo>
                      <a:lnTo>
                        <a:pt x="392906" y="51911"/>
                      </a:lnTo>
                      <a:cubicBezTo>
                        <a:pt x="387191" y="60484"/>
                        <a:pt x="377666" y="64294"/>
                        <a:pt x="368141" y="64294"/>
                      </a:cubicBezTo>
                      <a:lnTo>
                        <a:pt x="368141" y="6429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85" name="자유형: 도형 123">
                  <a:extLst>
                    <a:ext uri="{FF2B5EF4-FFF2-40B4-BE49-F238E27FC236}">
                      <a16:creationId xmlns:a16="http://schemas.microsoft.com/office/drawing/2014/main" id="{CA68161F-2A31-44E7-BC29-47A93F2F5E33}"/>
                    </a:ext>
                  </a:extLst>
                </p:cNvPr>
                <p:cNvSpPr/>
                <p:nvPr/>
              </p:nvSpPr>
              <p:spPr>
                <a:xfrm>
                  <a:off x="4453395" y="4356716"/>
                  <a:ext cx="104775" cy="142875"/>
                </a:xfrm>
                <a:custGeom>
                  <a:avLst/>
                  <a:gdLst>
                    <a:gd name="connsiteX0" fmla="*/ 33814 w 104775"/>
                    <a:gd name="connsiteY0" fmla="*/ 73856 h 142875"/>
                    <a:gd name="connsiteX1" fmla="*/ 80486 w 104775"/>
                    <a:gd name="connsiteY1" fmla="*/ 120528 h 142875"/>
                    <a:gd name="connsiteX2" fmla="*/ 85249 w 104775"/>
                    <a:gd name="connsiteY2" fmla="*/ 121481 h 142875"/>
                    <a:gd name="connsiteX3" fmla="*/ 88106 w 104775"/>
                    <a:gd name="connsiteY3" fmla="*/ 117671 h 142875"/>
                    <a:gd name="connsiteX4" fmla="*/ 88106 w 104775"/>
                    <a:gd name="connsiteY4" fmla="*/ 30993 h 142875"/>
                    <a:gd name="connsiteX5" fmla="*/ 85249 w 104775"/>
                    <a:gd name="connsiteY5" fmla="*/ 27183 h 142875"/>
                    <a:gd name="connsiteX6" fmla="*/ 80486 w 104775"/>
                    <a:gd name="connsiteY6" fmla="*/ 28136 h 142875"/>
                    <a:gd name="connsiteX7" fmla="*/ 33814 w 104775"/>
                    <a:gd name="connsiteY7" fmla="*/ 73856 h 142875"/>
                    <a:gd name="connsiteX8" fmla="*/ 83344 w 104775"/>
                    <a:gd name="connsiteY8" fmla="*/ 140531 h 142875"/>
                    <a:gd name="connsiteX9" fmla="*/ 67151 w 104775"/>
                    <a:gd name="connsiteY9" fmla="*/ 133863 h 142875"/>
                    <a:gd name="connsiteX10" fmla="*/ 7144 w 104775"/>
                    <a:gd name="connsiteY10" fmla="*/ 73856 h 142875"/>
                    <a:gd name="connsiteX11" fmla="*/ 67151 w 104775"/>
                    <a:gd name="connsiteY11" fmla="*/ 13848 h 142875"/>
                    <a:gd name="connsiteX12" fmla="*/ 91916 w 104775"/>
                    <a:gd name="connsiteY12" fmla="*/ 9086 h 142875"/>
                    <a:gd name="connsiteX13" fmla="*/ 106204 w 104775"/>
                    <a:gd name="connsiteY13" fmla="*/ 30041 h 142875"/>
                    <a:gd name="connsiteX14" fmla="*/ 106204 w 104775"/>
                    <a:gd name="connsiteY14" fmla="*/ 116718 h 142875"/>
                    <a:gd name="connsiteX15" fmla="*/ 91916 w 104775"/>
                    <a:gd name="connsiteY15" fmla="*/ 137673 h 142875"/>
                    <a:gd name="connsiteX16" fmla="*/ 83344 w 104775"/>
                    <a:gd name="connsiteY16" fmla="*/ 140531 h 142875"/>
                    <a:gd name="connsiteX17" fmla="*/ 83344 w 104775"/>
                    <a:gd name="connsiteY17" fmla="*/ 14053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4775" h="142875">
                      <a:moveTo>
                        <a:pt x="33814" y="73856"/>
                      </a:moveTo>
                      <a:lnTo>
                        <a:pt x="80486" y="120528"/>
                      </a:lnTo>
                      <a:cubicBezTo>
                        <a:pt x="82391" y="122433"/>
                        <a:pt x="84296" y="121481"/>
                        <a:pt x="85249" y="121481"/>
                      </a:cubicBezTo>
                      <a:cubicBezTo>
                        <a:pt x="86201" y="121481"/>
                        <a:pt x="88106" y="120528"/>
                        <a:pt x="88106" y="117671"/>
                      </a:cubicBezTo>
                      <a:lnTo>
                        <a:pt x="88106" y="30993"/>
                      </a:lnTo>
                      <a:cubicBezTo>
                        <a:pt x="88106" y="29088"/>
                        <a:pt x="86201" y="28136"/>
                        <a:pt x="85249" y="27183"/>
                      </a:cubicBezTo>
                      <a:cubicBezTo>
                        <a:pt x="84296" y="27183"/>
                        <a:pt x="82391" y="26231"/>
                        <a:pt x="80486" y="28136"/>
                      </a:cubicBezTo>
                      <a:lnTo>
                        <a:pt x="33814" y="73856"/>
                      </a:lnTo>
                      <a:close/>
                      <a:moveTo>
                        <a:pt x="83344" y="140531"/>
                      </a:moveTo>
                      <a:cubicBezTo>
                        <a:pt x="77629" y="140531"/>
                        <a:pt x="71914" y="138626"/>
                        <a:pt x="67151" y="133863"/>
                      </a:cubicBezTo>
                      <a:lnTo>
                        <a:pt x="7144" y="73856"/>
                      </a:lnTo>
                      <a:lnTo>
                        <a:pt x="67151" y="13848"/>
                      </a:lnTo>
                      <a:cubicBezTo>
                        <a:pt x="73819" y="7181"/>
                        <a:pt x="83344" y="5276"/>
                        <a:pt x="91916" y="9086"/>
                      </a:cubicBezTo>
                      <a:cubicBezTo>
                        <a:pt x="100489" y="12896"/>
                        <a:pt x="106204" y="21468"/>
                        <a:pt x="106204" y="30041"/>
                      </a:cubicBezTo>
                      <a:lnTo>
                        <a:pt x="106204" y="116718"/>
                      </a:lnTo>
                      <a:cubicBezTo>
                        <a:pt x="106204" y="126243"/>
                        <a:pt x="100489" y="134816"/>
                        <a:pt x="91916" y="137673"/>
                      </a:cubicBezTo>
                      <a:cubicBezTo>
                        <a:pt x="89059" y="140531"/>
                        <a:pt x="86201" y="140531"/>
                        <a:pt x="83344" y="140531"/>
                      </a:cubicBezTo>
                      <a:lnTo>
                        <a:pt x="83344" y="14053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86" name="자유형: 도형 124">
                  <a:extLst>
                    <a:ext uri="{FF2B5EF4-FFF2-40B4-BE49-F238E27FC236}">
                      <a16:creationId xmlns:a16="http://schemas.microsoft.com/office/drawing/2014/main" id="{E3AE9BC9-2D2D-4AA0-A4C4-F5E441159202}"/>
                    </a:ext>
                  </a:extLst>
                </p:cNvPr>
                <p:cNvSpPr/>
                <p:nvPr/>
              </p:nvSpPr>
              <p:spPr>
                <a:xfrm>
                  <a:off x="4165740" y="4232928"/>
                  <a:ext cx="142875" cy="95250"/>
                </a:xfrm>
                <a:custGeom>
                  <a:avLst/>
                  <a:gdLst>
                    <a:gd name="connsiteX0" fmla="*/ 25241 w 142875"/>
                    <a:gd name="connsiteY0" fmla="*/ 92869 h 95250"/>
                    <a:gd name="connsiteX1" fmla="*/ 7144 w 142875"/>
                    <a:gd name="connsiteY1" fmla="*/ 86201 h 95250"/>
                    <a:gd name="connsiteX2" fmla="*/ 126206 w 142875"/>
                    <a:gd name="connsiteY2" fmla="*/ 7144 h 95250"/>
                    <a:gd name="connsiteX3" fmla="*/ 135731 w 142875"/>
                    <a:gd name="connsiteY3" fmla="*/ 7144 h 95250"/>
                    <a:gd name="connsiteX4" fmla="*/ 135731 w 142875"/>
                    <a:gd name="connsiteY4" fmla="*/ 90011 h 95250"/>
                    <a:gd name="connsiteX5" fmla="*/ 116681 w 142875"/>
                    <a:gd name="connsiteY5" fmla="*/ 90011 h 95250"/>
                    <a:gd name="connsiteX6" fmla="*/ 116681 w 142875"/>
                    <a:gd name="connsiteY6" fmla="*/ 26194 h 95250"/>
                    <a:gd name="connsiteX7" fmla="*/ 25241 w 142875"/>
                    <a:gd name="connsiteY7" fmla="*/ 9286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2875" h="95250">
                      <a:moveTo>
                        <a:pt x="25241" y="92869"/>
                      </a:moveTo>
                      <a:lnTo>
                        <a:pt x="7144" y="86201"/>
                      </a:lnTo>
                      <a:cubicBezTo>
                        <a:pt x="15716" y="62389"/>
                        <a:pt x="46196" y="7144"/>
                        <a:pt x="126206" y="7144"/>
                      </a:cubicBezTo>
                      <a:lnTo>
                        <a:pt x="135731" y="7144"/>
                      </a:lnTo>
                      <a:lnTo>
                        <a:pt x="135731" y="90011"/>
                      </a:lnTo>
                      <a:lnTo>
                        <a:pt x="116681" y="90011"/>
                      </a:lnTo>
                      <a:lnTo>
                        <a:pt x="116681" y="26194"/>
                      </a:lnTo>
                      <a:cubicBezTo>
                        <a:pt x="58579" y="30956"/>
                        <a:pt x="34766" y="69056"/>
                        <a:pt x="25241" y="92869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87" name="자유형: 도형 125">
                  <a:extLst>
                    <a:ext uri="{FF2B5EF4-FFF2-40B4-BE49-F238E27FC236}">
                      <a16:creationId xmlns:a16="http://schemas.microsoft.com/office/drawing/2014/main" id="{0E0375FA-BC9B-40B6-B498-B19745523573}"/>
                    </a:ext>
                  </a:extLst>
                </p:cNvPr>
                <p:cNvSpPr/>
                <p:nvPr/>
              </p:nvSpPr>
              <p:spPr>
                <a:xfrm>
                  <a:off x="4057155" y="4385328"/>
                  <a:ext cx="66675" cy="66675"/>
                </a:xfrm>
                <a:custGeom>
                  <a:avLst/>
                  <a:gdLst>
                    <a:gd name="connsiteX0" fmla="*/ 35719 w 66675"/>
                    <a:gd name="connsiteY0" fmla="*/ 26194 h 66675"/>
                    <a:gd name="connsiteX1" fmla="*/ 26194 w 66675"/>
                    <a:gd name="connsiteY1" fmla="*/ 35719 h 66675"/>
                    <a:gd name="connsiteX2" fmla="*/ 35719 w 66675"/>
                    <a:gd name="connsiteY2" fmla="*/ 45244 h 66675"/>
                    <a:gd name="connsiteX3" fmla="*/ 45244 w 66675"/>
                    <a:gd name="connsiteY3" fmla="*/ 35719 h 66675"/>
                    <a:gd name="connsiteX4" fmla="*/ 35719 w 66675"/>
                    <a:gd name="connsiteY4" fmla="*/ 26194 h 66675"/>
                    <a:gd name="connsiteX5" fmla="*/ 35719 w 66675"/>
                    <a:gd name="connsiteY5" fmla="*/ 64294 h 66675"/>
                    <a:gd name="connsiteX6" fmla="*/ 7144 w 66675"/>
                    <a:gd name="connsiteY6" fmla="*/ 35719 h 66675"/>
                    <a:gd name="connsiteX7" fmla="*/ 35719 w 66675"/>
                    <a:gd name="connsiteY7" fmla="*/ 7144 h 66675"/>
                    <a:gd name="connsiteX8" fmla="*/ 64294 w 66675"/>
                    <a:gd name="connsiteY8" fmla="*/ 35719 h 66675"/>
                    <a:gd name="connsiteX9" fmla="*/ 35719 w 66675"/>
                    <a:gd name="connsiteY9" fmla="*/ 6429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66675">
                      <a:moveTo>
                        <a:pt x="35719" y="26194"/>
                      </a:moveTo>
                      <a:cubicBezTo>
                        <a:pt x="30004" y="26194"/>
                        <a:pt x="26194" y="30004"/>
                        <a:pt x="26194" y="35719"/>
                      </a:cubicBezTo>
                      <a:cubicBezTo>
                        <a:pt x="26194" y="41434"/>
                        <a:pt x="30004" y="45244"/>
                        <a:pt x="35719" y="45244"/>
                      </a:cubicBezTo>
                      <a:cubicBezTo>
                        <a:pt x="41434" y="45244"/>
                        <a:pt x="45244" y="41434"/>
                        <a:pt x="45244" y="35719"/>
                      </a:cubicBezTo>
                      <a:cubicBezTo>
                        <a:pt x="45244" y="30956"/>
                        <a:pt x="40481" y="26194"/>
                        <a:pt x="35719" y="26194"/>
                      </a:cubicBezTo>
                      <a:moveTo>
                        <a:pt x="35719" y="64294"/>
                      </a:moveTo>
                      <a:cubicBezTo>
                        <a:pt x="19526" y="64294"/>
                        <a:pt x="7144" y="51911"/>
                        <a:pt x="7144" y="35719"/>
                      </a:cubicBezTo>
                      <a:cubicBezTo>
                        <a:pt x="7144" y="19526"/>
                        <a:pt x="19526" y="7144"/>
                        <a:pt x="35719" y="7144"/>
                      </a:cubicBezTo>
                      <a:cubicBezTo>
                        <a:pt x="51911" y="7144"/>
                        <a:pt x="64294" y="19526"/>
                        <a:pt x="64294" y="35719"/>
                      </a:cubicBezTo>
                      <a:cubicBezTo>
                        <a:pt x="64294" y="51911"/>
                        <a:pt x="50959" y="64294"/>
                        <a:pt x="35719" y="64294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88" name="자유형: 도형 126">
                  <a:extLst>
                    <a:ext uri="{FF2B5EF4-FFF2-40B4-BE49-F238E27FC236}">
                      <a16:creationId xmlns:a16="http://schemas.microsoft.com/office/drawing/2014/main" id="{232F6762-3FE8-4D49-9341-F5C2E66BE553}"/>
                    </a:ext>
                  </a:extLst>
                </p:cNvPr>
                <p:cNvSpPr/>
                <p:nvPr/>
              </p:nvSpPr>
              <p:spPr>
                <a:xfrm>
                  <a:off x="4000005" y="4300793"/>
                  <a:ext cx="495300" cy="200025"/>
                </a:xfrm>
                <a:custGeom>
                  <a:avLst/>
                  <a:gdLst>
                    <a:gd name="connsiteX0" fmla="*/ 75724 w 495300"/>
                    <a:gd name="connsiteY0" fmla="*/ 177403 h 200025"/>
                    <a:gd name="connsiteX1" fmla="*/ 394811 w 495300"/>
                    <a:gd name="connsiteY1" fmla="*/ 177403 h 200025"/>
                    <a:gd name="connsiteX2" fmla="*/ 457676 w 495300"/>
                    <a:gd name="connsiteY2" fmla="*/ 129778 h 200025"/>
                    <a:gd name="connsiteX3" fmla="*/ 388144 w 495300"/>
                    <a:gd name="connsiteY3" fmla="*/ 77391 h 200025"/>
                    <a:gd name="connsiteX4" fmla="*/ 83344 w 495300"/>
                    <a:gd name="connsiteY4" fmla="*/ 77391 h 200025"/>
                    <a:gd name="connsiteX5" fmla="*/ 34766 w 495300"/>
                    <a:gd name="connsiteY5" fmla="*/ 114538 h 200025"/>
                    <a:gd name="connsiteX6" fmla="*/ 27146 w 495300"/>
                    <a:gd name="connsiteY6" fmla="*/ 130731 h 200025"/>
                    <a:gd name="connsiteX7" fmla="*/ 34766 w 495300"/>
                    <a:gd name="connsiteY7" fmla="*/ 146923 h 200025"/>
                    <a:gd name="connsiteX8" fmla="*/ 34766 w 495300"/>
                    <a:gd name="connsiteY8" fmla="*/ 146923 h 200025"/>
                    <a:gd name="connsiteX9" fmla="*/ 75724 w 495300"/>
                    <a:gd name="connsiteY9" fmla="*/ 177403 h 200025"/>
                    <a:gd name="connsiteX10" fmla="*/ 401479 w 495300"/>
                    <a:gd name="connsiteY10" fmla="*/ 196453 h 200025"/>
                    <a:gd name="connsiteX11" fmla="*/ 69056 w 495300"/>
                    <a:gd name="connsiteY11" fmla="*/ 196453 h 200025"/>
                    <a:gd name="connsiteX12" fmla="*/ 22384 w 495300"/>
                    <a:gd name="connsiteY12" fmla="*/ 161211 h 200025"/>
                    <a:gd name="connsiteX13" fmla="*/ 7144 w 495300"/>
                    <a:gd name="connsiteY13" fmla="*/ 129778 h 200025"/>
                    <a:gd name="connsiteX14" fmla="*/ 22384 w 495300"/>
                    <a:gd name="connsiteY14" fmla="*/ 98346 h 200025"/>
                    <a:gd name="connsiteX15" fmla="*/ 71914 w 495300"/>
                    <a:gd name="connsiteY15" fmla="*/ 62151 h 200025"/>
                    <a:gd name="connsiteX16" fmla="*/ 399574 w 495300"/>
                    <a:gd name="connsiteY16" fmla="*/ 62151 h 200025"/>
                    <a:gd name="connsiteX17" fmla="*/ 489109 w 495300"/>
                    <a:gd name="connsiteY17" fmla="*/ 130731 h 200025"/>
                    <a:gd name="connsiteX18" fmla="*/ 401479 w 495300"/>
                    <a:gd name="connsiteY18" fmla="*/ 196453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5300" h="200025">
                      <a:moveTo>
                        <a:pt x="75724" y="177403"/>
                      </a:moveTo>
                      <a:lnTo>
                        <a:pt x="394811" y="177403"/>
                      </a:lnTo>
                      <a:lnTo>
                        <a:pt x="457676" y="129778"/>
                      </a:lnTo>
                      <a:lnTo>
                        <a:pt x="388144" y="77391"/>
                      </a:lnTo>
                      <a:cubicBezTo>
                        <a:pt x="298609" y="8811"/>
                        <a:pt x="172879" y="8811"/>
                        <a:pt x="83344" y="77391"/>
                      </a:cubicBezTo>
                      <a:lnTo>
                        <a:pt x="34766" y="114538"/>
                      </a:lnTo>
                      <a:cubicBezTo>
                        <a:pt x="30004" y="118348"/>
                        <a:pt x="27146" y="124063"/>
                        <a:pt x="27146" y="130731"/>
                      </a:cubicBezTo>
                      <a:cubicBezTo>
                        <a:pt x="27146" y="137398"/>
                        <a:pt x="30004" y="143113"/>
                        <a:pt x="34766" y="146923"/>
                      </a:cubicBezTo>
                      <a:lnTo>
                        <a:pt x="34766" y="146923"/>
                      </a:lnTo>
                      <a:lnTo>
                        <a:pt x="75724" y="177403"/>
                      </a:lnTo>
                      <a:close/>
                      <a:moveTo>
                        <a:pt x="401479" y="196453"/>
                      </a:moveTo>
                      <a:lnTo>
                        <a:pt x="69056" y="196453"/>
                      </a:lnTo>
                      <a:lnTo>
                        <a:pt x="22384" y="161211"/>
                      </a:lnTo>
                      <a:cubicBezTo>
                        <a:pt x="12859" y="153591"/>
                        <a:pt x="7144" y="142161"/>
                        <a:pt x="7144" y="129778"/>
                      </a:cubicBezTo>
                      <a:cubicBezTo>
                        <a:pt x="7144" y="117396"/>
                        <a:pt x="12859" y="105966"/>
                        <a:pt x="22384" y="98346"/>
                      </a:cubicBezTo>
                      <a:lnTo>
                        <a:pt x="71914" y="62151"/>
                      </a:lnTo>
                      <a:cubicBezTo>
                        <a:pt x="168116" y="-11192"/>
                        <a:pt x="303371" y="-11192"/>
                        <a:pt x="399574" y="62151"/>
                      </a:cubicBezTo>
                      <a:lnTo>
                        <a:pt x="489109" y="130731"/>
                      </a:lnTo>
                      <a:lnTo>
                        <a:pt x="401479" y="1964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  <p:sp>
              <p:nvSpPr>
                <p:cNvPr id="189" name="자유형: 도형 127">
                  <a:extLst>
                    <a:ext uri="{FF2B5EF4-FFF2-40B4-BE49-F238E27FC236}">
                      <a16:creationId xmlns:a16="http://schemas.microsoft.com/office/drawing/2014/main" id="{DBD046BA-D3F5-4B74-A85D-79568A25A6C5}"/>
                    </a:ext>
                  </a:extLst>
                </p:cNvPr>
                <p:cNvSpPr/>
                <p:nvPr/>
              </p:nvSpPr>
              <p:spPr>
                <a:xfrm>
                  <a:off x="4100018" y="4332940"/>
                  <a:ext cx="66675" cy="161925"/>
                </a:xfrm>
                <a:custGeom>
                  <a:avLst/>
                  <a:gdLst>
                    <a:gd name="connsiteX0" fmla="*/ 42386 w 66675"/>
                    <a:gd name="connsiteY0" fmla="*/ 159544 h 161925"/>
                    <a:gd name="connsiteX1" fmla="*/ 26194 w 66675"/>
                    <a:gd name="connsiteY1" fmla="*/ 150019 h 161925"/>
                    <a:gd name="connsiteX2" fmla="*/ 40481 w 66675"/>
                    <a:gd name="connsiteY2" fmla="*/ 97631 h 161925"/>
                    <a:gd name="connsiteX3" fmla="*/ 7144 w 66675"/>
                    <a:gd name="connsiteY3" fmla="*/ 21431 h 161925"/>
                    <a:gd name="connsiteX4" fmla="*/ 20479 w 66675"/>
                    <a:gd name="connsiteY4" fmla="*/ 7144 h 161925"/>
                    <a:gd name="connsiteX5" fmla="*/ 60484 w 66675"/>
                    <a:gd name="connsiteY5" fmla="*/ 97631 h 161925"/>
                    <a:gd name="connsiteX6" fmla="*/ 42386 w 66675"/>
                    <a:gd name="connsiteY6" fmla="*/ 15954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161925">
                      <a:moveTo>
                        <a:pt x="42386" y="159544"/>
                      </a:moveTo>
                      <a:lnTo>
                        <a:pt x="26194" y="150019"/>
                      </a:lnTo>
                      <a:cubicBezTo>
                        <a:pt x="35719" y="133826"/>
                        <a:pt x="40481" y="115729"/>
                        <a:pt x="40481" y="97631"/>
                      </a:cubicBezTo>
                      <a:cubicBezTo>
                        <a:pt x="40481" y="68104"/>
                        <a:pt x="28099" y="41434"/>
                        <a:pt x="7144" y="21431"/>
                      </a:cubicBezTo>
                      <a:lnTo>
                        <a:pt x="20479" y="7144"/>
                      </a:lnTo>
                      <a:cubicBezTo>
                        <a:pt x="45244" y="30956"/>
                        <a:pt x="60484" y="63341"/>
                        <a:pt x="60484" y="97631"/>
                      </a:cubicBezTo>
                      <a:cubicBezTo>
                        <a:pt x="59531" y="119539"/>
                        <a:pt x="53816" y="141446"/>
                        <a:pt x="42386" y="159544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rgbClr val="446453"/>
                    </a:solidFill>
                  </a:endParaRPr>
                </a:p>
              </p:txBody>
            </p:sp>
          </p:grpSp>
        </p:grpSp>
        <p:sp>
          <p:nvSpPr>
            <p:cNvPr id="179" name="그래픽 8">
              <a:extLst>
                <a:ext uri="{FF2B5EF4-FFF2-40B4-BE49-F238E27FC236}">
                  <a16:creationId xmlns:a16="http://schemas.microsoft.com/office/drawing/2014/main" id="{11AF2071-C2D6-4568-96CF-42053DA34906}"/>
                </a:ext>
              </a:extLst>
            </p:cNvPr>
            <p:cNvSpPr/>
            <p:nvPr/>
          </p:nvSpPr>
          <p:spPr>
            <a:xfrm>
              <a:off x="3851189" y="3898638"/>
              <a:ext cx="1439594" cy="1792146"/>
            </a:xfrm>
            <a:custGeom>
              <a:avLst/>
              <a:gdLst>
                <a:gd name="connsiteX0" fmla="*/ 454819 w 466725"/>
                <a:gd name="connsiteY0" fmla="*/ 7144 h 581025"/>
                <a:gd name="connsiteX1" fmla="*/ 16669 w 466725"/>
                <a:gd name="connsiteY1" fmla="*/ 7144 h 581025"/>
                <a:gd name="connsiteX2" fmla="*/ 7144 w 466725"/>
                <a:gd name="connsiteY2" fmla="*/ 16669 h 581025"/>
                <a:gd name="connsiteX3" fmla="*/ 7144 w 466725"/>
                <a:gd name="connsiteY3" fmla="*/ 54769 h 581025"/>
                <a:gd name="connsiteX4" fmla="*/ 7144 w 466725"/>
                <a:gd name="connsiteY4" fmla="*/ 197644 h 581025"/>
                <a:gd name="connsiteX5" fmla="*/ 7144 w 466725"/>
                <a:gd name="connsiteY5" fmla="*/ 235744 h 581025"/>
                <a:gd name="connsiteX6" fmla="*/ 7144 w 466725"/>
                <a:gd name="connsiteY6" fmla="*/ 378619 h 581025"/>
                <a:gd name="connsiteX7" fmla="*/ 7144 w 466725"/>
                <a:gd name="connsiteY7" fmla="*/ 416719 h 581025"/>
                <a:gd name="connsiteX8" fmla="*/ 7144 w 466725"/>
                <a:gd name="connsiteY8" fmla="*/ 569119 h 581025"/>
                <a:gd name="connsiteX9" fmla="*/ 16669 w 466725"/>
                <a:gd name="connsiteY9" fmla="*/ 578644 h 581025"/>
                <a:gd name="connsiteX10" fmla="*/ 235744 w 466725"/>
                <a:gd name="connsiteY10" fmla="*/ 578644 h 581025"/>
                <a:gd name="connsiteX11" fmla="*/ 454819 w 466725"/>
                <a:gd name="connsiteY11" fmla="*/ 578644 h 581025"/>
                <a:gd name="connsiteX12" fmla="*/ 464344 w 466725"/>
                <a:gd name="connsiteY12" fmla="*/ 569119 h 581025"/>
                <a:gd name="connsiteX13" fmla="*/ 464344 w 466725"/>
                <a:gd name="connsiteY13" fmla="*/ 416719 h 581025"/>
                <a:gd name="connsiteX14" fmla="*/ 464344 w 466725"/>
                <a:gd name="connsiteY14" fmla="*/ 378619 h 581025"/>
                <a:gd name="connsiteX15" fmla="*/ 464344 w 466725"/>
                <a:gd name="connsiteY15" fmla="*/ 235744 h 581025"/>
                <a:gd name="connsiteX16" fmla="*/ 464344 w 466725"/>
                <a:gd name="connsiteY16" fmla="*/ 197644 h 581025"/>
                <a:gd name="connsiteX17" fmla="*/ 464344 w 466725"/>
                <a:gd name="connsiteY17" fmla="*/ 54769 h 581025"/>
                <a:gd name="connsiteX18" fmla="*/ 464344 w 466725"/>
                <a:gd name="connsiteY18" fmla="*/ 16669 h 581025"/>
                <a:gd name="connsiteX19" fmla="*/ 454819 w 466725"/>
                <a:gd name="connsiteY19" fmla="*/ 7144 h 581025"/>
                <a:gd name="connsiteX20" fmla="*/ 235744 w 466725"/>
                <a:gd name="connsiteY20" fmla="*/ 407194 h 581025"/>
                <a:gd name="connsiteX21" fmla="*/ 26194 w 466725"/>
                <a:gd name="connsiteY21" fmla="*/ 407194 h 581025"/>
                <a:gd name="connsiteX22" fmla="*/ 26194 w 466725"/>
                <a:gd name="connsiteY22" fmla="*/ 388144 h 581025"/>
                <a:gd name="connsiteX23" fmla="*/ 64294 w 466725"/>
                <a:gd name="connsiteY23" fmla="*/ 388144 h 581025"/>
                <a:gd name="connsiteX24" fmla="*/ 178594 w 466725"/>
                <a:gd name="connsiteY24" fmla="*/ 388144 h 581025"/>
                <a:gd name="connsiteX25" fmla="*/ 226219 w 466725"/>
                <a:gd name="connsiteY25" fmla="*/ 388144 h 581025"/>
                <a:gd name="connsiteX26" fmla="*/ 264319 w 466725"/>
                <a:gd name="connsiteY26" fmla="*/ 388144 h 581025"/>
                <a:gd name="connsiteX27" fmla="*/ 302419 w 466725"/>
                <a:gd name="connsiteY27" fmla="*/ 388144 h 581025"/>
                <a:gd name="connsiteX28" fmla="*/ 340519 w 466725"/>
                <a:gd name="connsiteY28" fmla="*/ 388144 h 581025"/>
                <a:gd name="connsiteX29" fmla="*/ 378619 w 466725"/>
                <a:gd name="connsiteY29" fmla="*/ 388144 h 581025"/>
                <a:gd name="connsiteX30" fmla="*/ 445294 w 466725"/>
                <a:gd name="connsiteY30" fmla="*/ 388144 h 581025"/>
                <a:gd name="connsiteX31" fmla="*/ 445294 w 466725"/>
                <a:gd name="connsiteY31" fmla="*/ 407194 h 581025"/>
                <a:gd name="connsiteX32" fmla="*/ 235744 w 466725"/>
                <a:gd name="connsiteY32" fmla="*/ 407194 h 581025"/>
                <a:gd name="connsiteX33" fmla="*/ 283369 w 466725"/>
                <a:gd name="connsiteY33" fmla="*/ 188119 h 581025"/>
                <a:gd name="connsiteX34" fmla="*/ 207169 w 466725"/>
                <a:gd name="connsiteY34" fmla="*/ 188119 h 581025"/>
                <a:gd name="connsiteX35" fmla="*/ 73819 w 466725"/>
                <a:gd name="connsiteY35" fmla="*/ 188119 h 581025"/>
                <a:gd name="connsiteX36" fmla="*/ 26194 w 466725"/>
                <a:gd name="connsiteY36" fmla="*/ 188119 h 581025"/>
                <a:gd name="connsiteX37" fmla="*/ 26194 w 466725"/>
                <a:gd name="connsiteY37" fmla="*/ 64294 h 581025"/>
                <a:gd name="connsiteX38" fmla="*/ 445294 w 466725"/>
                <a:gd name="connsiteY38" fmla="*/ 64294 h 581025"/>
                <a:gd name="connsiteX39" fmla="*/ 445294 w 466725"/>
                <a:gd name="connsiteY39" fmla="*/ 188119 h 581025"/>
                <a:gd name="connsiteX40" fmla="*/ 416719 w 466725"/>
                <a:gd name="connsiteY40" fmla="*/ 188119 h 581025"/>
                <a:gd name="connsiteX41" fmla="*/ 330994 w 466725"/>
                <a:gd name="connsiteY41" fmla="*/ 369094 h 581025"/>
                <a:gd name="connsiteX42" fmla="*/ 311944 w 466725"/>
                <a:gd name="connsiteY42" fmla="*/ 369094 h 581025"/>
                <a:gd name="connsiteX43" fmla="*/ 292894 w 466725"/>
                <a:gd name="connsiteY43" fmla="*/ 369094 h 581025"/>
                <a:gd name="connsiteX44" fmla="*/ 273844 w 466725"/>
                <a:gd name="connsiteY44" fmla="*/ 369094 h 581025"/>
                <a:gd name="connsiteX45" fmla="*/ 254794 w 466725"/>
                <a:gd name="connsiteY45" fmla="*/ 369094 h 581025"/>
                <a:gd name="connsiteX46" fmla="*/ 235744 w 466725"/>
                <a:gd name="connsiteY46" fmla="*/ 369094 h 581025"/>
                <a:gd name="connsiteX47" fmla="*/ 369094 w 466725"/>
                <a:gd name="connsiteY47" fmla="*/ 369094 h 581025"/>
                <a:gd name="connsiteX48" fmla="*/ 350044 w 466725"/>
                <a:gd name="connsiteY48" fmla="*/ 369094 h 581025"/>
                <a:gd name="connsiteX49" fmla="*/ 216694 w 466725"/>
                <a:gd name="connsiteY49" fmla="*/ 369094 h 581025"/>
                <a:gd name="connsiteX50" fmla="*/ 188119 w 466725"/>
                <a:gd name="connsiteY50" fmla="*/ 369094 h 581025"/>
                <a:gd name="connsiteX51" fmla="*/ 54769 w 466725"/>
                <a:gd name="connsiteY51" fmla="*/ 369094 h 581025"/>
                <a:gd name="connsiteX52" fmla="*/ 26194 w 466725"/>
                <a:gd name="connsiteY52" fmla="*/ 369094 h 581025"/>
                <a:gd name="connsiteX53" fmla="*/ 26194 w 466725"/>
                <a:gd name="connsiteY53" fmla="*/ 245269 h 581025"/>
                <a:gd name="connsiteX54" fmla="*/ 445294 w 466725"/>
                <a:gd name="connsiteY54" fmla="*/ 245269 h 581025"/>
                <a:gd name="connsiteX55" fmla="*/ 445294 w 466725"/>
                <a:gd name="connsiteY55" fmla="*/ 369094 h 581025"/>
                <a:gd name="connsiteX56" fmla="*/ 388144 w 466725"/>
                <a:gd name="connsiteY56" fmla="*/ 369094 h 581025"/>
                <a:gd name="connsiteX57" fmla="*/ 169069 w 466725"/>
                <a:gd name="connsiteY57" fmla="*/ 369094 h 581025"/>
                <a:gd name="connsiteX58" fmla="*/ 73819 w 466725"/>
                <a:gd name="connsiteY58" fmla="*/ 369094 h 581025"/>
                <a:gd name="connsiteX59" fmla="*/ 445294 w 466725"/>
                <a:gd name="connsiteY59" fmla="*/ 226219 h 581025"/>
                <a:gd name="connsiteX60" fmla="*/ 26194 w 466725"/>
                <a:gd name="connsiteY60" fmla="*/ 226219 h 581025"/>
                <a:gd name="connsiteX61" fmla="*/ 26194 w 466725"/>
                <a:gd name="connsiteY61" fmla="*/ 207169 h 581025"/>
                <a:gd name="connsiteX62" fmla="*/ 83344 w 466725"/>
                <a:gd name="connsiteY62" fmla="*/ 207169 h 581025"/>
                <a:gd name="connsiteX63" fmla="*/ 121444 w 466725"/>
                <a:gd name="connsiteY63" fmla="*/ 207169 h 581025"/>
                <a:gd name="connsiteX64" fmla="*/ 159544 w 466725"/>
                <a:gd name="connsiteY64" fmla="*/ 207169 h 581025"/>
                <a:gd name="connsiteX65" fmla="*/ 197644 w 466725"/>
                <a:gd name="connsiteY65" fmla="*/ 207169 h 581025"/>
                <a:gd name="connsiteX66" fmla="*/ 292894 w 466725"/>
                <a:gd name="connsiteY66" fmla="*/ 207169 h 581025"/>
                <a:gd name="connsiteX67" fmla="*/ 407194 w 466725"/>
                <a:gd name="connsiteY67" fmla="*/ 207169 h 581025"/>
                <a:gd name="connsiteX68" fmla="*/ 445294 w 466725"/>
                <a:gd name="connsiteY68" fmla="*/ 207169 h 581025"/>
                <a:gd name="connsiteX69" fmla="*/ 445294 w 466725"/>
                <a:gd name="connsiteY69" fmla="*/ 226219 h 581025"/>
                <a:gd name="connsiteX70" fmla="*/ 150019 w 466725"/>
                <a:gd name="connsiteY70" fmla="*/ 188119 h 581025"/>
                <a:gd name="connsiteX71" fmla="*/ 130969 w 466725"/>
                <a:gd name="connsiteY71" fmla="*/ 188119 h 581025"/>
                <a:gd name="connsiteX72" fmla="*/ 188119 w 466725"/>
                <a:gd name="connsiteY72" fmla="*/ 188119 h 581025"/>
                <a:gd name="connsiteX73" fmla="*/ 169069 w 466725"/>
                <a:gd name="connsiteY73" fmla="*/ 188119 h 581025"/>
                <a:gd name="connsiteX74" fmla="*/ 111919 w 466725"/>
                <a:gd name="connsiteY74" fmla="*/ 188119 h 581025"/>
                <a:gd name="connsiteX75" fmla="*/ 92869 w 466725"/>
                <a:gd name="connsiteY75" fmla="*/ 188119 h 581025"/>
                <a:gd name="connsiteX76" fmla="*/ 397669 w 466725"/>
                <a:gd name="connsiteY76" fmla="*/ 188119 h 581025"/>
                <a:gd name="connsiteX77" fmla="*/ 302419 w 466725"/>
                <a:gd name="connsiteY77" fmla="*/ 188119 h 581025"/>
                <a:gd name="connsiteX78" fmla="*/ 26194 w 466725"/>
                <a:gd name="connsiteY78" fmla="*/ 26194 h 581025"/>
                <a:gd name="connsiteX79" fmla="*/ 445294 w 466725"/>
                <a:gd name="connsiteY79" fmla="*/ 26194 h 581025"/>
                <a:gd name="connsiteX80" fmla="*/ 445294 w 466725"/>
                <a:gd name="connsiteY80" fmla="*/ 45244 h 581025"/>
                <a:gd name="connsiteX81" fmla="*/ 26194 w 466725"/>
                <a:gd name="connsiteY81" fmla="*/ 45244 h 581025"/>
                <a:gd name="connsiteX82" fmla="*/ 26194 w 466725"/>
                <a:gd name="connsiteY82" fmla="*/ 26194 h 581025"/>
                <a:gd name="connsiteX83" fmla="*/ 26194 w 466725"/>
                <a:gd name="connsiteY83" fmla="*/ 426244 h 581025"/>
                <a:gd name="connsiteX84" fmla="*/ 226219 w 466725"/>
                <a:gd name="connsiteY84" fmla="*/ 426244 h 581025"/>
                <a:gd name="connsiteX85" fmla="*/ 226219 w 466725"/>
                <a:gd name="connsiteY85" fmla="*/ 559594 h 581025"/>
                <a:gd name="connsiteX86" fmla="*/ 26194 w 466725"/>
                <a:gd name="connsiteY86" fmla="*/ 559594 h 581025"/>
                <a:gd name="connsiteX87" fmla="*/ 26194 w 466725"/>
                <a:gd name="connsiteY87" fmla="*/ 426244 h 581025"/>
                <a:gd name="connsiteX88" fmla="*/ 445294 w 466725"/>
                <a:gd name="connsiteY88" fmla="*/ 559594 h 581025"/>
                <a:gd name="connsiteX89" fmla="*/ 245269 w 466725"/>
                <a:gd name="connsiteY89" fmla="*/ 559594 h 581025"/>
                <a:gd name="connsiteX90" fmla="*/ 245269 w 466725"/>
                <a:gd name="connsiteY90" fmla="*/ 426244 h 581025"/>
                <a:gd name="connsiteX91" fmla="*/ 445294 w 466725"/>
                <a:gd name="connsiteY91" fmla="*/ 426244 h 581025"/>
                <a:gd name="connsiteX92" fmla="*/ 445294 w 466725"/>
                <a:gd name="connsiteY92" fmla="*/ 5595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466725" h="581025">
                  <a:moveTo>
                    <a:pt x="454819" y="7144"/>
                  </a:moveTo>
                  <a:lnTo>
                    <a:pt x="16669" y="7144"/>
                  </a:lnTo>
                  <a:cubicBezTo>
                    <a:pt x="10954" y="7144"/>
                    <a:pt x="7144" y="10954"/>
                    <a:pt x="7144" y="16669"/>
                  </a:cubicBezTo>
                  <a:lnTo>
                    <a:pt x="7144" y="54769"/>
                  </a:lnTo>
                  <a:lnTo>
                    <a:pt x="7144" y="197644"/>
                  </a:lnTo>
                  <a:lnTo>
                    <a:pt x="7144" y="235744"/>
                  </a:lnTo>
                  <a:lnTo>
                    <a:pt x="7144" y="378619"/>
                  </a:lnTo>
                  <a:lnTo>
                    <a:pt x="7144" y="416719"/>
                  </a:lnTo>
                  <a:lnTo>
                    <a:pt x="7144" y="569119"/>
                  </a:lnTo>
                  <a:cubicBezTo>
                    <a:pt x="7144" y="574834"/>
                    <a:pt x="10954" y="578644"/>
                    <a:pt x="16669" y="578644"/>
                  </a:cubicBezTo>
                  <a:lnTo>
                    <a:pt x="235744" y="578644"/>
                  </a:lnTo>
                  <a:lnTo>
                    <a:pt x="454819" y="578644"/>
                  </a:lnTo>
                  <a:cubicBezTo>
                    <a:pt x="460534" y="578644"/>
                    <a:pt x="464344" y="574834"/>
                    <a:pt x="464344" y="569119"/>
                  </a:cubicBezTo>
                  <a:lnTo>
                    <a:pt x="464344" y="416719"/>
                  </a:lnTo>
                  <a:lnTo>
                    <a:pt x="464344" y="378619"/>
                  </a:lnTo>
                  <a:lnTo>
                    <a:pt x="464344" y="235744"/>
                  </a:lnTo>
                  <a:lnTo>
                    <a:pt x="464344" y="197644"/>
                  </a:lnTo>
                  <a:lnTo>
                    <a:pt x="464344" y="54769"/>
                  </a:lnTo>
                  <a:lnTo>
                    <a:pt x="464344" y="16669"/>
                  </a:lnTo>
                  <a:cubicBezTo>
                    <a:pt x="464344" y="10954"/>
                    <a:pt x="460534" y="7144"/>
                    <a:pt x="454819" y="7144"/>
                  </a:cubicBezTo>
                  <a:close/>
                  <a:moveTo>
                    <a:pt x="235744" y="407194"/>
                  </a:moveTo>
                  <a:lnTo>
                    <a:pt x="26194" y="407194"/>
                  </a:lnTo>
                  <a:lnTo>
                    <a:pt x="26194" y="388144"/>
                  </a:lnTo>
                  <a:lnTo>
                    <a:pt x="64294" y="388144"/>
                  </a:lnTo>
                  <a:lnTo>
                    <a:pt x="178594" y="388144"/>
                  </a:lnTo>
                  <a:lnTo>
                    <a:pt x="226219" y="388144"/>
                  </a:lnTo>
                  <a:lnTo>
                    <a:pt x="264319" y="388144"/>
                  </a:lnTo>
                  <a:lnTo>
                    <a:pt x="302419" y="388144"/>
                  </a:lnTo>
                  <a:lnTo>
                    <a:pt x="340519" y="388144"/>
                  </a:lnTo>
                  <a:lnTo>
                    <a:pt x="378619" y="388144"/>
                  </a:lnTo>
                  <a:lnTo>
                    <a:pt x="445294" y="388144"/>
                  </a:lnTo>
                  <a:lnTo>
                    <a:pt x="445294" y="407194"/>
                  </a:lnTo>
                  <a:lnTo>
                    <a:pt x="235744" y="407194"/>
                  </a:lnTo>
                  <a:close/>
                  <a:moveTo>
                    <a:pt x="283369" y="188119"/>
                  </a:moveTo>
                  <a:lnTo>
                    <a:pt x="207169" y="188119"/>
                  </a:lnTo>
                  <a:moveTo>
                    <a:pt x="73819" y="188119"/>
                  </a:moveTo>
                  <a:lnTo>
                    <a:pt x="26194" y="188119"/>
                  </a:lnTo>
                  <a:lnTo>
                    <a:pt x="26194" y="64294"/>
                  </a:lnTo>
                  <a:lnTo>
                    <a:pt x="445294" y="64294"/>
                  </a:lnTo>
                  <a:lnTo>
                    <a:pt x="445294" y="188119"/>
                  </a:lnTo>
                  <a:lnTo>
                    <a:pt x="416719" y="188119"/>
                  </a:lnTo>
                  <a:moveTo>
                    <a:pt x="330994" y="369094"/>
                  </a:moveTo>
                  <a:lnTo>
                    <a:pt x="311944" y="369094"/>
                  </a:lnTo>
                  <a:moveTo>
                    <a:pt x="292894" y="369094"/>
                  </a:moveTo>
                  <a:lnTo>
                    <a:pt x="273844" y="369094"/>
                  </a:lnTo>
                  <a:moveTo>
                    <a:pt x="254794" y="369094"/>
                  </a:moveTo>
                  <a:lnTo>
                    <a:pt x="235744" y="369094"/>
                  </a:lnTo>
                  <a:moveTo>
                    <a:pt x="369094" y="369094"/>
                  </a:moveTo>
                  <a:lnTo>
                    <a:pt x="350044" y="369094"/>
                  </a:lnTo>
                  <a:moveTo>
                    <a:pt x="216694" y="369094"/>
                  </a:moveTo>
                  <a:lnTo>
                    <a:pt x="188119" y="369094"/>
                  </a:lnTo>
                  <a:moveTo>
                    <a:pt x="54769" y="369094"/>
                  </a:moveTo>
                  <a:lnTo>
                    <a:pt x="26194" y="369094"/>
                  </a:lnTo>
                  <a:lnTo>
                    <a:pt x="26194" y="245269"/>
                  </a:lnTo>
                  <a:lnTo>
                    <a:pt x="445294" y="245269"/>
                  </a:lnTo>
                  <a:lnTo>
                    <a:pt x="445294" y="369094"/>
                  </a:lnTo>
                  <a:lnTo>
                    <a:pt x="388144" y="369094"/>
                  </a:lnTo>
                  <a:moveTo>
                    <a:pt x="169069" y="369094"/>
                  </a:moveTo>
                  <a:lnTo>
                    <a:pt x="73819" y="369094"/>
                  </a:lnTo>
                  <a:moveTo>
                    <a:pt x="445294" y="226219"/>
                  </a:moveTo>
                  <a:lnTo>
                    <a:pt x="26194" y="226219"/>
                  </a:lnTo>
                  <a:lnTo>
                    <a:pt x="26194" y="207169"/>
                  </a:lnTo>
                  <a:lnTo>
                    <a:pt x="83344" y="207169"/>
                  </a:lnTo>
                  <a:lnTo>
                    <a:pt x="121444" y="207169"/>
                  </a:lnTo>
                  <a:lnTo>
                    <a:pt x="159544" y="207169"/>
                  </a:lnTo>
                  <a:lnTo>
                    <a:pt x="197644" y="207169"/>
                  </a:lnTo>
                  <a:lnTo>
                    <a:pt x="292894" y="207169"/>
                  </a:lnTo>
                  <a:lnTo>
                    <a:pt x="407194" y="207169"/>
                  </a:lnTo>
                  <a:lnTo>
                    <a:pt x="445294" y="207169"/>
                  </a:lnTo>
                  <a:lnTo>
                    <a:pt x="445294" y="226219"/>
                  </a:lnTo>
                  <a:close/>
                  <a:moveTo>
                    <a:pt x="150019" y="188119"/>
                  </a:moveTo>
                  <a:lnTo>
                    <a:pt x="130969" y="188119"/>
                  </a:lnTo>
                  <a:moveTo>
                    <a:pt x="188119" y="188119"/>
                  </a:moveTo>
                  <a:lnTo>
                    <a:pt x="169069" y="188119"/>
                  </a:lnTo>
                  <a:moveTo>
                    <a:pt x="111919" y="188119"/>
                  </a:moveTo>
                  <a:lnTo>
                    <a:pt x="92869" y="188119"/>
                  </a:lnTo>
                  <a:moveTo>
                    <a:pt x="397669" y="188119"/>
                  </a:moveTo>
                  <a:lnTo>
                    <a:pt x="302419" y="188119"/>
                  </a:lnTo>
                  <a:moveTo>
                    <a:pt x="26194" y="26194"/>
                  </a:moveTo>
                  <a:lnTo>
                    <a:pt x="445294" y="26194"/>
                  </a:lnTo>
                  <a:lnTo>
                    <a:pt x="445294" y="45244"/>
                  </a:lnTo>
                  <a:lnTo>
                    <a:pt x="26194" y="45244"/>
                  </a:lnTo>
                  <a:lnTo>
                    <a:pt x="26194" y="26194"/>
                  </a:lnTo>
                  <a:close/>
                  <a:moveTo>
                    <a:pt x="26194" y="426244"/>
                  </a:moveTo>
                  <a:lnTo>
                    <a:pt x="226219" y="426244"/>
                  </a:lnTo>
                  <a:lnTo>
                    <a:pt x="226219" y="559594"/>
                  </a:lnTo>
                  <a:lnTo>
                    <a:pt x="26194" y="559594"/>
                  </a:lnTo>
                  <a:lnTo>
                    <a:pt x="26194" y="426244"/>
                  </a:lnTo>
                  <a:close/>
                  <a:moveTo>
                    <a:pt x="445294" y="559594"/>
                  </a:moveTo>
                  <a:lnTo>
                    <a:pt x="245269" y="559594"/>
                  </a:lnTo>
                  <a:lnTo>
                    <a:pt x="245269" y="426244"/>
                  </a:lnTo>
                  <a:lnTo>
                    <a:pt x="445294" y="426244"/>
                  </a:lnTo>
                  <a:lnTo>
                    <a:pt x="445294" y="5595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446453"/>
                </a:solidFill>
              </a:endParaRPr>
            </a:p>
          </p:txBody>
        </p:sp>
      </p:grpSp>
      <p:grpSp>
        <p:nvGrpSpPr>
          <p:cNvPr id="214" name="그룹 144">
            <a:extLst>
              <a:ext uri="{FF2B5EF4-FFF2-40B4-BE49-F238E27FC236}">
                <a16:creationId xmlns:a16="http://schemas.microsoft.com/office/drawing/2014/main" id="{BCC2066F-91FB-475A-914A-E3C9D6268E89}"/>
              </a:ext>
            </a:extLst>
          </p:cNvPr>
          <p:cNvGrpSpPr/>
          <p:nvPr/>
        </p:nvGrpSpPr>
        <p:grpSpPr>
          <a:xfrm>
            <a:off x="6402011" y="4375526"/>
            <a:ext cx="1549542" cy="1522982"/>
            <a:chOff x="917293" y="3940135"/>
            <a:chExt cx="1549542" cy="1522982"/>
          </a:xfrm>
          <a:solidFill>
            <a:srgbClr val="6C9C83"/>
          </a:solidFill>
        </p:grpSpPr>
        <p:grpSp>
          <p:nvGrpSpPr>
            <p:cNvPr id="215" name="그룹 51">
              <a:extLst>
                <a:ext uri="{FF2B5EF4-FFF2-40B4-BE49-F238E27FC236}">
                  <a16:creationId xmlns:a16="http://schemas.microsoft.com/office/drawing/2014/main" id="{447EEFD6-3A1E-4637-8A8A-00D9CBBAC9E8}"/>
                </a:ext>
              </a:extLst>
            </p:cNvPr>
            <p:cNvGrpSpPr/>
            <p:nvPr/>
          </p:nvGrpSpPr>
          <p:grpSpPr>
            <a:xfrm>
              <a:off x="917293" y="4137017"/>
              <a:ext cx="1549542" cy="1326100"/>
              <a:chOff x="1056902" y="4504282"/>
              <a:chExt cx="1320941" cy="1130463"/>
            </a:xfrm>
            <a:grpFill/>
          </p:grpSpPr>
          <p:sp>
            <p:nvSpPr>
              <p:cNvPr id="240" name="자유형: 도형 41">
                <a:extLst>
                  <a:ext uri="{FF2B5EF4-FFF2-40B4-BE49-F238E27FC236}">
                    <a16:creationId xmlns:a16="http://schemas.microsoft.com/office/drawing/2014/main" id="{4C71E0A3-A619-4F47-B610-C2376A62809F}"/>
                  </a:ext>
                </a:extLst>
              </p:cNvPr>
              <p:cNvSpPr/>
              <p:nvPr/>
            </p:nvSpPr>
            <p:spPr>
              <a:xfrm>
                <a:off x="1056902" y="4504282"/>
                <a:ext cx="1320941" cy="1130463"/>
              </a:xfrm>
              <a:custGeom>
                <a:avLst/>
                <a:gdLst>
                  <a:gd name="connsiteX0" fmla="*/ 1054202 w 1130462"/>
                  <a:gd name="connsiteY0" fmla="*/ 210840 h 1130462"/>
                  <a:gd name="connsiteX1" fmla="*/ 1018314 w 1130462"/>
                  <a:gd name="connsiteY1" fmla="*/ 221607 h 1130462"/>
                  <a:gd name="connsiteX2" fmla="*/ 1018314 w 1130462"/>
                  <a:gd name="connsiteY2" fmla="*/ 139065 h 1130462"/>
                  <a:gd name="connsiteX3" fmla="*/ 946538 w 1130462"/>
                  <a:gd name="connsiteY3" fmla="*/ 67289 h 1130462"/>
                  <a:gd name="connsiteX4" fmla="*/ 910651 w 1130462"/>
                  <a:gd name="connsiteY4" fmla="*/ 78056 h 1130462"/>
                  <a:gd name="connsiteX5" fmla="*/ 838875 w 1130462"/>
                  <a:gd name="connsiteY5" fmla="*/ 13458 h 1130462"/>
                  <a:gd name="connsiteX6" fmla="*/ 767100 w 1130462"/>
                  <a:gd name="connsiteY6" fmla="*/ 85233 h 1130462"/>
                  <a:gd name="connsiteX7" fmla="*/ 767100 w 1130462"/>
                  <a:gd name="connsiteY7" fmla="*/ 96000 h 1130462"/>
                  <a:gd name="connsiteX8" fmla="*/ 731212 w 1130462"/>
                  <a:gd name="connsiteY8" fmla="*/ 85233 h 1130462"/>
                  <a:gd name="connsiteX9" fmla="*/ 722240 w 1130462"/>
                  <a:gd name="connsiteY9" fmla="*/ 87028 h 1130462"/>
                  <a:gd name="connsiteX10" fmla="*/ 659437 w 1130462"/>
                  <a:gd name="connsiteY10" fmla="*/ 49346 h 1130462"/>
                  <a:gd name="connsiteX11" fmla="*/ 619960 w 1130462"/>
                  <a:gd name="connsiteY11" fmla="*/ 61906 h 1130462"/>
                  <a:gd name="connsiteX12" fmla="*/ 551774 w 1130462"/>
                  <a:gd name="connsiteY12" fmla="*/ 13458 h 1130462"/>
                  <a:gd name="connsiteX13" fmla="*/ 479998 w 1130462"/>
                  <a:gd name="connsiteY13" fmla="*/ 85233 h 1130462"/>
                  <a:gd name="connsiteX14" fmla="*/ 479998 w 1130462"/>
                  <a:gd name="connsiteY14" fmla="*/ 96000 h 1130462"/>
                  <a:gd name="connsiteX15" fmla="*/ 444110 w 1130462"/>
                  <a:gd name="connsiteY15" fmla="*/ 85233 h 1130462"/>
                  <a:gd name="connsiteX16" fmla="*/ 372335 w 1130462"/>
                  <a:gd name="connsiteY16" fmla="*/ 157009 h 1130462"/>
                  <a:gd name="connsiteX17" fmla="*/ 372335 w 1130462"/>
                  <a:gd name="connsiteY17" fmla="*/ 192896 h 1130462"/>
                  <a:gd name="connsiteX18" fmla="*/ 192896 w 1130462"/>
                  <a:gd name="connsiteY18" fmla="*/ 192896 h 1130462"/>
                  <a:gd name="connsiteX19" fmla="*/ 192896 w 1130462"/>
                  <a:gd name="connsiteY19" fmla="*/ 228784 h 1130462"/>
                  <a:gd name="connsiteX20" fmla="*/ 372335 w 1130462"/>
                  <a:gd name="connsiteY20" fmla="*/ 228784 h 1130462"/>
                  <a:gd name="connsiteX21" fmla="*/ 372335 w 1130462"/>
                  <a:gd name="connsiteY21" fmla="*/ 329270 h 1130462"/>
                  <a:gd name="connsiteX22" fmla="*/ 336447 w 1130462"/>
                  <a:gd name="connsiteY22" fmla="*/ 318503 h 1130462"/>
                  <a:gd name="connsiteX23" fmla="*/ 264672 w 1130462"/>
                  <a:gd name="connsiteY23" fmla="*/ 390279 h 1130462"/>
                  <a:gd name="connsiteX24" fmla="*/ 13458 w 1130462"/>
                  <a:gd name="connsiteY24" fmla="*/ 390279 h 1130462"/>
                  <a:gd name="connsiteX25" fmla="*/ 13458 w 1130462"/>
                  <a:gd name="connsiteY25" fmla="*/ 426167 h 1130462"/>
                  <a:gd name="connsiteX26" fmla="*/ 264672 w 1130462"/>
                  <a:gd name="connsiteY26" fmla="*/ 426167 h 1130462"/>
                  <a:gd name="connsiteX27" fmla="*/ 264672 w 1130462"/>
                  <a:gd name="connsiteY27" fmla="*/ 569717 h 1130462"/>
                  <a:gd name="connsiteX28" fmla="*/ 157009 w 1130462"/>
                  <a:gd name="connsiteY28" fmla="*/ 569717 h 1130462"/>
                  <a:gd name="connsiteX29" fmla="*/ 157009 w 1130462"/>
                  <a:gd name="connsiteY29" fmla="*/ 605605 h 1130462"/>
                  <a:gd name="connsiteX30" fmla="*/ 264672 w 1130462"/>
                  <a:gd name="connsiteY30" fmla="*/ 605605 h 1130462"/>
                  <a:gd name="connsiteX31" fmla="*/ 264672 w 1130462"/>
                  <a:gd name="connsiteY31" fmla="*/ 659437 h 1130462"/>
                  <a:gd name="connsiteX32" fmla="*/ 304148 w 1130462"/>
                  <a:gd name="connsiteY32" fmla="*/ 842464 h 1130462"/>
                  <a:gd name="connsiteX33" fmla="*/ 323887 w 1130462"/>
                  <a:gd name="connsiteY33" fmla="*/ 892707 h 1130462"/>
                  <a:gd name="connsiteX34" fmla="*/ 13458 w 1130462"/>
                  <a:gd name="connsiteY34" fmla="*/ 892707 h 1130462"/>
                  <a:gd name="connsiteX35" fmla="*/ 13458 w 1130462"/>
                  <a:gd name="connsiteY35" fmla="*/ 928595 h 1130462"/>
                  <a:gd name="connsiteX36" fmla="*/ 336447 w 1130462"/>
                  <a:gd name="connsiteY36" fmla="*/ 928595 h 1130462"/>
                  <a:gd name="connsiteX37" fmla="*/ 354391 w 1130462"/>
                  <a:gd name="connsiteY37" fmla="*/ 1108033 h 1130462"/>
                  <a:gd name="connsiteX38" fmla="*/ 354391 w 1130462"/>
                  <a:gd name="connsiteY38" fmla="*/ 1125977 h 1130462"/>
                  <a:gd name="connsiteX39" fmla="*/ 641493 w 1130462"/>
                  <a:gd name="connsiteY39" fmla="*/ 1125977 h 1130462"/>
                  <a:gd name="connsiteX40" fmla="*/ 713268 w 1130462"/>
                  <a:gd name="connsiteY40" fmla="*/ 1125977 h 1130462"/>
                  <a:gd name="connsiteX41" fmla="*/ 1018314 w 1130462"/>
                  <a:gd name="connsiteY41" fmla="*/ 1125977 h 1130462"/>
                  <a:gd name="connsiteX42" fmla="*/ 1018314 w 1130462"/>
                  <a:gd name="connsiteY42" fmla="*/ 1108033 h 1130462"/>
                  <a:gd name="connsiteX43" fmla="*/ 1070351 w 1130462"/>
                  <a:gd name="connsiteY43" fmla="*/ 874763 h 1130462"/>
                  <a:gd name="connsiteX44" fmla="*/ 1125977 w 1130462"/>
                  <a:gd name="connsiteY44" fmla="*/ 623549 h 1130462"/>
                  <a:gd name="connsiteX45" fmla="*/ 1125977 w 1130462"/>
                  <a:gd name="connsiteY45" fmla="*/ 282616 h 1130462"/>
                  <a:gd name="connsiteX46" fmla="*/ 1054202 w 1130462"/>
                  <a:gd name="connsiteY46" fmla="*/ 210840 h 1130462"/>
                  <a:gd name="connsiteX47" fmla="*/ 338242 w 1130462"/>
                  <a:gd name="connsiteY47" fmla="*/ 828109 h 1130462"/>
                  <a:gd name="connsiteX48" fmla="*/ 300560 w 1130462"/>
                  <a:gd name="connsiteY48" fmla="*/ 659437 h 1130462"/>
                  <a:gd name="connsiteX49" fmla="*/ 300560 w 1130462"/>
                  <a:gd name="connsiteY49" fmla="*/ 390279 h 1130462"/>
                  <a:gd name="connsiteX50" fmla="*/ 336447 w 1130462"/>
                  <a:gd name="connsiteY50" fmla="*/ 354391 h 1130462"/>
                  <a:gd name="connsiteX51" fmla="*/ 372335 w 1130462"/>
                  <a:gd name="connsiteY51" fmla="*/ 390279 h 1130462"/>
                  <a:gd name="connsiteX52" fmla="*/ 372335 w 1130462"/>
                  <a:gd name="connsiteY52" fmla="*/ 587661 h 1130462"/>
                  <a:gd name="connsiteX53" fmla="*/ 408223 w 1130462"/>
                  <a:gd name="connsiteY53" fmla="*/ 587661 h 1130462"/>
                  <a:gd name="connsiteX54" fmla="*/ 408223 w 1130462"/>
                  <a:gd name="connsiteY54" fmla="*/ 157009 h 1130462"/>
                  <a:gd name="connsiteX55" fmla="*/ 444110 w 1130462"/>
                  <a:gd name="connsiteY55" fmla="*/ 121121 h 1130462"/>
                  <a:gd name="connsiteX56" fmla="*/ 479998 w 1130462"/>
                  <a:gd name="connsiteY56" fmla="*/ 157009 h 1130462"/>
                  <a:gd name="connsiteX57" fmla="*/ 479998 w 1130462"/>
                  <a:gd name="connsiteY57" fmla="*/ 479998 h 1130462"/>
                  <a:gd name="connsiteX58" fmla="*/ 515886 w 1130462"/>
                  <a:gd name="connsiteY58" fmla="*/ 479998 h 1130462"/>
                  <a:gd name="connsiteX59" fmla="*/ 515886 w 1130462"/>
                  <a:gd name="connsiteY59" fmla="*/ 85233 h 1130462"/>
                  <a:gd name="connsiteX60" fmla="*/ 551774 w 1130462"/>
                  <a:gd name="connsiteY60" fmla="*/ 49346 h 1130462"/>
                  <a:gd name="connsiteX61" fmla="*/ 587661 w 1130462"/>
                  <a:gd name="connsiteY61" fmla="*/ 85233 h 1130462"/>
                  <a:gd name="connsiteX62" fmla="*/ 587661 w 1130462"/>
                  <a:gd name="connsiteY62" fmla="*/ 121121 h 1130462"/>
                  <a:gd name="connsiteX63" fmla="*/ 587661 w 1130462"/>
                  <a:gd name="connsiteY63" fmla="*/ 210840 h 1130462"/>
                  <a:gd name="connsiteX64" fmla="*/ 587661 w 1130462"/>
                  <a:gd name="connsiteY64" fmla="*/ 282616 h 1130462"/>
                  <a:gd name="connsiteX65" fmla="*/ 623549 w 1130462"/>
                  <a:gd name="connsiteY65" fmla="*/ 282616 h 1130462"/>
                  <a:gd name="connsiteX66" fmla="*/ 623549 w 1130462"/>
                  <a:gd name="connsiteY66" fmla="*/ 210840 h 1130462"/>
                  <a:gd name="connsiteX67" fmla="*/ 623549 w 1130462"/>
                  <a:gd name="connsiteY67" fmla="*/ 121121 h 1130462"/>
                  <a:gd name="connsiteX68" fmla="*/ 659437 w 1130462"/>
                  <a:gd name="connsiteY68" fmla="*/ 85233 h 1130462"/>
                  <a:gd name="connsiteX69" fmla="*/ 688147 w 1130462"/>
                  <a:gd name="connsiteY69" fmla="*/ 99588 h 1130462"/>
                  <a:gd name="connsiteX70" fmla="*/ 659437 w 1130462"/>
                  <a:gd name="connsiteY70" fmla="*/ 157009 h 1130462"/>
                  <a:gd name="connsiteX71" fmla="*/ 659437 w 1130462"/>
                  <a:gd name="connsiteY71" fmla="*/ 329270 h 1130462"/>
                  <a:gd name="connsiteX72" fmla="*/ 623549 w 1130462"/>
                  <a:gd name="connsiteY72" fmla="*/ 318503 h 1130462"/>
                  <a:gd name="connsiteX73" fmla="*/ 551774 w 1130462"/>
                  <a:gd name="connsiteY73" fmla="*/ 390279 h 1130462"/>
                  <a:gd name="connsiteX74" fmla="*/ 551774 w 1130462"/>
                  <a:gd name="connsiteY74" fmla="*/ 659437 h 1130462"/>
                  <a:gd name="connsiteX75" fmla="*/ 591250 w 1130462"/>
                  <a:gd name="connsiteY75" fmla="*/ 842464 h 1130462"/>
                  <a:gd name="connsiteX76" fmla="*/ 641493 w 1130462"/>
                  <a:gd name="connsiteY76" fmla="*/ 1090089 h 1130462"/>
                  <a:gd name="connsiteX77" fmla="*/ 390279 w 1130462"/>
                  <a:gd name="connsiteY77" fmla="*/ 1090089 h 1130462"/>
                  <a:gd name="connsiteX78" fmla="*/ 338242 w 1130462"/>
                  <a:gd name="connsiteY78" fmla="*/ 828109 h 1130462"/>
                  <a:gd name="connsiteX79" fmla="*/ 1090089 w 1130462"/>
                  <a:gd name="connsiteY79" fmla="*/ 623549 h 1130462"/>
                  <a:gd name="connsiteX80" fmla="*/ 1038052 w 1130462"/>
                  <a:gd name="connsiteY80" fmla="*/ 856819 h 1130462"/>
                  <a:gd name="connsiteX81" fmla="*/ 982426 w 1130462"/>
                  <a:gd name="connsiteY81" fmla="*/ 1090089 h 1130462"/>
                  <a:gd name="connsiteX82" fmla="*/ 713268 w 1130462"/>
                  <a:gd name="connsiteY82" fmla="*/ 1090089 h 1130462"/>
                  <a:gd name="connsiteX83" fmla="*/ 677381 w 1130462"/>
                  <a:gd name="connsiteY83" fmla="*/ 1090089 h 1130462"/>
                  <a:gd name="connsiteX84" fmla="*/ 625343 w 1130462"/>
                  <a:gd name="connsiteY84" fmla="*/ 828109 h 1130462"/>
                  <a:gd name="connsiteX85" fmla="*/ 587661 w 1130462"/>
                  <a:gd name="connsiteY85" fmla="*/ 659437 h 1130462"/>
                  <a:gd name="connsiteX86" fmla="*/ 587661 w 1130462"/>
                  <a:gd name="connsiteY86" fmla="*/ 390279 h 1130462"/>
                  <a:gd name="connsiteX87" fmla="*/ 623549 w 1130462"/>
                  <a:gd name="connsiteY87" fmla="*/ 354391 h 1130462"/>
                  <a:gd name="connsiteX88" fmla="*/ 659437 w 1130462"/>
                  <a:gd name="connsiteY88" fmla="*/ 390279 h 1130462"/>
                  <a:gd name="connsiteX89" fmla="*/ 659437 w 1130462"/>
                  <a:gd name="connsiteY89" fmla="*/ 587661 h 1130462"/>
                  <a:gd name="connsiteX90" fmla="*/ 695324 w 1130462"/>
                  <a:gd name="connsiteY90" fmla="*/ 587661 h 1130462"/>
                  <a:gd name="connsiteX91" fmla="*/ 695324 w 1130462"/>
                  <a:gd name="connsiteY91" fmla="*/ 157009 h 1130462"/>
                  <a:gd name="connsiteX92" fmla="*/ 731212 w 1130462"/>
                  <a:gd name="connsiteY92" fmla="*/ 121121 h 1130462"/>
                  <a:gd name="connsiteX93" fmla="*/ 767100 w 1130462"/>
                  <a:gd name="connsiteY93" fmla="*/ 157009 h 1130462"/>
                  <a:gd name="connsiteX94" fmla="*/ 767100 w 1130462"/>
                  <a:gd name="connsiteY94" fmla="*/ 479998 h 1130462"/>
                  <a:gd name="connsiteX95" fmla="*/ 802988 w 1130462"/>
                  <a:gd name="connsiteY95" fmla="*/ 479998 h 1130462"/>
                  <a:gd name="connsiteX96" fmla="*/ 802988 w 1130462"/>
                  <a:gd name="connsiteY96" fmla="*/ 85233 h 1130462"/>
                  <a:gd name="connsiteX97" fmla="*/ 838875 w 1130462"/>
                  <a:gd name="connsiteY97" fmla="*/ 49346 h 1130462"/>
                  <a:gd name="connsiteX98" fmla="*/ 874763 w 1130462"/>
                  <a:gd name="connsiteY98" fmla="*/ 85233 h 1130462"/>
                  <a:gd name="connsiteX99" fmla="*/ 874763 w 1130462"/>
                  <a:gd name="connsiteY99" fmla="*/ 479998 h 1130462"/>
                  <a:gd name="connsiteX100" fmla="*/ 910651 w 1130462"/>
                  <a:gd name="connsiteY100" fmla="*/ 479998 h 1130462"/>
                  <a:gd name="connsiteX101" fmla="*/ 910651 w 1130462"/>
                  <a:gd name="connsiteY101" fmla="*/ 139065 h 1130462"/>
                  <a:gd name="connsiteX102" fmla="*/ 946538 w 1130462"/>
                  <a:gd name="connsiteY102" fmla="*/ 103177 h 1130462"/>
                  <a:gd name="connsiteX103" fmla="*/ 982426 w 1130462"/>
                  <a:gd name="connsiteY103" fmla="*/ 139065 h 1130462"/>
                  <a:gd name="connsiteX104" fmla="*/ 982426 w 1130462"/>
                  <a:gd name="connsiteY104" fmla="*/ 479998 h 1130462"/>
                  <a:gd name="connsiteX105" fmla="*/ 1018314 w 1130462"/>
                  <a:gd name="connsiteY105" fmla="*/ 479998 h 1130462"/>
                  <a:gd name="connsiteX106" fmla="*/ 1018314 w 1130462"/>
                  <a:gd name="connsiteY106" fmla="*/ 282616 h 1130462"/>
                  <a:gd name="connsiteX107" fmla="*/ 1054202 w 1130462"/>
                  <a:gd name="connsiteY107" fmla="*/ 246728 h 1130462"/>
                  <a:gd name="connsiteX108" fmla="*/ 1090089 w 1130462"/>
                  <a:gd name="connsiteY108" fmla="*/ 282616 h 1130462"/>
                  <a:gd name="connsiteX109" fmla="*/ 1090089 w 1130462"/>
                  <a:gd name="connsiteY109" fmla="*/ 623549 h 113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1130462" h="1130462">
                    <a:moveTo>
                      <a:pt x="1054202" y="210840"/>
                    </a:moveTo>
                    <a:cubicBezTo>
                      <a:pt x="1041641" y="210840"/>
                      <a:pt x="1029080" y="214429"/>
                      <a:pt x="1018314" y="221607"/>
                    </a:cubicBezTo>
                    <a:lnTo>
                      <a:pt x="1018314" y="139065"/>
                    </a:lnTo>
                    <a:cubicBezTo>
                      <a:pt x="1018314" y="99588"/>
                      <a:pt x="986015" y="67289"/>
                      <a:pt x="946538" y="67289"/>
                    </a:cubicBezTo>
                    <a:cubicBezTo>
                      <a:pt x="933978" y="67289"/>
                      <a:pt x="921417" y="70878"/>
                      <a:pt x="910651" y="78056"/>
                    </a:cubicBezTo>
                    <a:cubicBezTo>
                      <a:pt x="907062" y="42168"/>
                      <a:pt x="876557" y="13458"/>
                      <a:pt x="838875" y="13458"/>
                    </a:cubicBezTo>
                    <a:cubicBezTo>
                      <a:pt x="799399" y="13458"/>
                      <a:pt x="767100" y="45757"/>
                      <a:pt x="767100" y="85233"/>
                    </a:cubicBezTo>
                    <a:lnTo>
                      <a:pt x="767100" y="96000"/>
                    </a:lnTo>
                    <a:cubicBezTo>
                      <a:pt x="756334" y="88822"/>
                      <a:pt x="743773" y="85233"/>
                      <a:pt x="731212" y="85233"/>
                    </a:cubicBezTo>
                    <a:cubicBezTo>
                      <a:pt x="727623" y="85233"/>
                      <a:pt x="724035" y="85233"/>
                      <a:pt x="722240" y="87028"/>
                    </a:cubicBezTo>
                    <a:cubicBezTo>
                      <a:pt x="709679" y="63701"/>
                      <a:pt x="686352" y="49346"/>
                      <a:pt x="659437" y="49346"/>
                    </a:cubicBezTo>
                    <a:cubicBezTo>
                      <a:pt x="645082" y="49346"/>
                      <a:pt x="630727" y="54729"/>
                      <a:pt x="619960" y="61906"/>
                    </a:cubicBezTo>
                    <a:cubicBezTo>
                      <a:pt x="609194" y="33196"/>
                      <a:pt x="582278" y="13458"/>
                      <a:pt x="551774" y="13458"/>
                    </a:cubicBezTo>
                    <a:cubicBezTo>
                      <a:pt x="512297" y="13458"/>
                      <a:pt x="479998" y="45757"/>
                      <a:pt x="479998" y="85233"/>
                    </a:cubicBezTo>
                    <a:lnTo>
                      <a:pt x="479998" y="96000"/>
                    </a:lnTo>
                    <a:cubicBezTo>
                      <a:pt x="469232" y="88822"/>
                      <a:pt x="456671" y="85233"/>
                      <a:pt x="444110" y="85233"/>
                    </a:cubicBezTo>
                    <a:cubicBezTo>
                      <a:pt x="404634" y="85233"/>
                      <a:pt x="372335" y="117532"/>
                      <a:pt x="372335" y="157009"/>
                    </a:cubicBezTo>
                    <a:lnTo>
                      <a:pt x="372335" y="192896"/>
                    </a:lnTo>
                    <a:lnTo>
                      <a:pt x="192896" y="192896"/>
                    </a:lnTo>
                    <a:lnTo>
                      <a:pt x="192896" y="228784"/>
                    </a:lnTo>
                    <a:lnTo>
                      <a:pt x="372335" y="228784"/>
                    </a:lnTo>
                    <a:lnTo>
                      <a:pt x="372335" y="329270"/>
                    </a:lnTo>
                    <a:cubicBezTo>
                      <a:pt x="361569" y="323887"/>
                      <a:pt x="349008" y="318503"/>
                      <a:pt x="336447" y="318503"/>
                    </a:cubicBezTo>
                    <a:cubicBezTo>
                      <a:pt x="296971" y="318503"/>
                      <a:pt x="264672" y="350802"/>
                      <a:pt x="264672" y="390279"/>
                    </a:cubicBezTo>
                    <a:lnTo>
                      <a:pt x="13458" y="390279"/>
                    </a:lnTo>
                    <a:lnTo>
                      <a:pt x="13458" y="426167"/>
                    </a:lnTo>
                    <a:lnTo>
                      <a:pt x="264672" y="426167"/>
                    </a:lnTo>
                    <a:lnTo>
                      <a:pt x="264672" y="569717"/>
                    </a:lnTo>
                    <a:lnTo>
                      <a:pt x="157009" y="569717"/>
                    </a:lnTo>
                    <a:lnTo>
                      <a:pt x="157009" y="605605"/>
                    </a:lnTo>
                    <a:lnTo>
                      <a:pt x="264672" y="605605"/>
                    </a:lnTo>
                    <a:lnTo>
                      <a:pt x="264672" y="659437"/>
                    </a:lnTo>
                    <a:cubicBezTo>
                      <a:pt x="264672" y="752745"/>
                      <a:pt x="284410" y="795810"/>
                      <a:pt x="304148" y="842464"/>
                    </a:cubicBezTo>
                    <a:cubicBezTo>
                      <a:pt x="311326" y="858613"/>
                      <a:pt x="318503" y="874763"/>
                      <a:pt x="323887" y="892707"/>
                    </a:cubicBezTo>
                    <a:lnTo>
                      <a:pt x="13458" y="892707"/>
                    </a:lnTo>
                    <a:lnTo>
                      <a:pt x="13458" y="928595"/>
                    </a:lnTo>
                    <a:lnTo>
                      <a:pt x="336447" y="928595"/>
                    </a:lnTo>
                    <a:cubicBezTo>
                      <a:pt x="347214" y="969865"/>
                      <a:pt x="354391" y="1025491"/>
                      <a:pt x="354391" y="1108033"/>
                    </a:cubicBezTo>
                    <a:lnTo>
                      <a:pt x="354391" y="1125977"/>
                    </a:lnTo>
                    <a:lnTo>
                      <a:pt x="641493" y="1125977"/>
                    </a:lnTo>
                    <a:lnTo>
                      <a:pt x="713268" y="1125977"/>
                    </a:lnTo>
                    <a:lnTo>
                      <a:pt x="1018314" y="1125977"/>
                    </a:lnTo>
                    <a:lnTo>
                      <a:pt x="1018314" y="1108033"/>
                    </a:lnTo>
                    <a:cubicBezTo>
                      <a:pt x="1018314" y="960893"/>
                      <a:pt x="1043435" y="919623"/>
                      <a:pt x="1070351" y="874763"/>
                    </a:cubicBezTo>
                    <a:cubicBezTo>
                      <a:pt x="1097267" y="828109"/>
                      <a:pt x="1125977" y="781455"/>
                      <a:pt x="1125977" y="623549"/>
                    </a:cubicBezTo>
                    <a:lnTo>
                      <a:pt x="1125977" y="282616"/>
                    </a:lnTo>
                    <a:cubicBezTo>
                      <a:pt x="1125977" y="243139"/>
                      <a:pt x="1093678" y="210840"/>
                      <a:pt x="1054202" y="210840"/>
                    </a:cubicBezTo>
                    <a:close/>
                    <a:moveTo>
                      <a:pt x="338242" y="828109"/>
                    </a:moveTo>
                    <a:cubicBezTo>
                      <a:pt x="318503" y="783249"/>
                      <a:pt x="300560" y="745567"/>
                      <a:pt x="300560" y="659437"/>
                    </a:cubicBezTo>
                    <a:lnTo>
                      <a:pt x="300560" y="390279"/>
                    </a:lnTo>
                    <a:cubicBezTo>
                      <a:pt x="300560" y="370541"/>
                      <a:pt x="316709" y="354391"/>
                      <a:pt x="336447" y="354391"/>
                    </a:cubicBezTo>
                    <a:cubicBezTo>
                      <a:pt x="356186" y="354391"/>
                      <a:pt x="372335" y="370541"/>
                      <a:pt x="372335" y="390279"/>
                    </a:cubicBezTo>
                    <a:lnTo>
                      <a:pt x="372335" y="587661"/>
                    </a:lnTo>
                    <a:lnTo>
                      <a:pt x="408223" y="587661"/>
                    </a:lnTo>
                    <a:lnTo>
                      <a:pt x="408223" y="157009"/>
                    </a:lnTo>
                    <a:cubicBezTo>
                      <a:pt x="408223" y="137270"/>
                      <a:pt x="424372" y="121121"/>
                      <a:pt x="444110" y="121121"/>
                    </a:cubicBezTo>
                    <a:cubicBezTo>
                      <a:pt x="463849" y="121121"/>
                      <a:pt x="479998" y="137270"/>
                      <a:pt x="479998" y="157009"/>
                    </a:cubicBezTo>
                    <a:lnTo>
                      <a:pt x="479998" y="479998"/>
                    </a:lnTo>
                    <a:lnTo>
                      <a:pt x="515886" y="479998"/>
                    </a:lnTo>
                    <a:lnTo>
                      <a:pt x="515886" y="85233"/>
                    </a:lnTo>
                    <a:cubicBezTo>
                      <a:pt x="515886" y="65495"/>
                      <a:pt x="532035" y="49346"/>
                      <a:pt x="551774" y="49346"/>
                    </a:cubicBezTo>
                    <a:cubicBezTo>
                      <a:pt x="571512" y="49346"/>
                      <a:pt x="587661" y="65495"/>
                      <a:pt x="587661" y="85233"/>
                    </a:cubicBezTo>
                    <a:lnTo>
                      <a:pt x="587661" y="121121"/>
                    </a:lnTo>
                    <a:lnTo>
                      <a:pt x="587661" y="210840"/>
                    </a:lnTo>
                    <a:lnTo>
                      <a:pt x="587661" y="282616"/>
                    </a:lnTo>
                    <a:lnTo>
                      <a:pt x="623549" y="282616"/>
                    </a:lnTo>
                    <a:lnTo>
                      <a:pt x="623549" y="210840"/>
                    </a:lnTo>
                    <a:lnTo>
                      <a:pt x="623549" y="121121"/>
                    </a:lnTo>
                    <a:cubicBezTo>
                      <a:pt x="623549" y="101383"/>
                      <a:pt x="639698" y="85233"/>
                      <a:pt x="659437" y="85233"/>
                    </a:cubicBezTo>
                    <a:cubicBezTo>
                      <a:pt x="671997" y="85233"/>
                      <a:pt x="680969" y="90616"/>
                      <a:pt x="688147" y="99588"/>
                    </a:cubicBezTo>
                    <a:cubicBezTo>
                      <a:pt x="670203" y="112149"/>
                      <a:pt x="659437" y="133682"/>
                      <a:pt x="659437" y="157009"/>
                    </a:cubicBezTo>
                    <a:lnTo>
                      <a:pt x="659437" y="329270"/>
                    </a:lnTo>
                    <a:cubicBezTo>
                      <a:pt x="648670" y="323887"/>
                      <a:pt x="636110" y="318503"/>
                      <a:pt x="623549" y="318503"/>
                    </a:cubicBezTo>
                    <a:cubicBezTo>
                      <a:pt x="584072" y="318503"/>
                      <a:pt x="551774" y="350802"/>
                      <a:pt x="551774" y="390279"/>
                    </a:cubicBezTo>
                    <a:lnTo>
                      <a:pt x="551774" y="659437"/>
                    </a:lnTo>
                    <a:cubicBezTo>
                      <a:pt x="551774" y="752745"/>
                      <a:pt x="571512" y="795810"/>
                      <a:pt x="591250" y="842464"/>
                    </a:cubicBezTo>
                    <a:cubicBezTo>
                      <a:pt x="614577" y="894501"/>
                      <a:pt x="637904" y="950127"/>
                      <a:pt x="641493" y="1090089"/>
                    </a:cubicBezTo>
                    <a:lnTo>
                      <a:pt x="390279" y="1090089"/>
                    </a:lnTo>
                    <a:cubicBezTo>
                      <a:pt x="388484" y="942950"/>
                      <a:pt x="361569" y="881941"/>
                      <a:pt x="338242" y="828109"/>
                    </a:cubicBezTo>
                    <a:close/>
                    <a:moveTo>
                      <a:pt x="1090089" y="623549"/>
                    </a:moveTo>
                    <a:cubicBezTo>
                      <a:pt x="1090089" y="770689"/>
                      <a:pt x="1064968" y="811959"/>
                      <a:pt x="1038052" y="856819"/>
                    </a:cubicBezTo>
                    <a:cubicBezTo>
                      <a:pt x="1011136" y="901679"/>
                      <a:pt x="984220" y="946538"/>
                      <a:pt x="982426" y="1090089"/>
                    </a:cubicBezTo>
                    <a:lnTo>
                      <a:pt x="713268" y="1090089"/>
                    </a:lnTo>
                    <a:lnTo>
                      <a:pt x="677381" y="1090089"/>
                    </a:lnTo>
                    <a:cubicBezTo>
                      <a:pt x="675586" y="942950"/>
                      <a:pt x="648670" y="881941"/>
                      <a:pt x="625343" y="828109"/>
                    </a:cubicBezTo>
                    <a:cubicBezTo>
                      <a:pt x="605605" y="783249"/>
                      <a:pt x="587661" y="745567"/>
                      <a:pt x="587661" y="659437"/>
                    </a:cubicBezTo>
                    <a:lnTo>
                      <a:pt x="587661" y="390279"/>
                    </a:lnTo>
                    <a:cubicBezTo>
                      <a:pt x="587661" y="370541"/>
                      <a:pt x="603811" y="354391"/>
                      <a:pt x="623549" y="354391"/>
                    </a:cubicBezTo>
                    <a:cubicBezTo>
                      <a:pt x="643287" y="354391"/>
                      <a:pt x="659437" y="370541"/>
                      <a:pt x="659437" y="390279"/>
                    </a:cubicBezTo>
                    <a:lnTo>
                      <a:pt x="659437" y="587661"/>
                    </a:lnTo>
                    <a:lnTo>
                      <a:pt x="695324" y="587661"/>
                    </a:lnTo>
                    <a:lnTo>
                      <a:pt x="695324" y="157009"/>
                    </a:lnTo>
                    <a:cubicBezTo>
                      <a:pt x="695324" y="137270"/>
                      <a:pt x="711474" y="121121"/>
                      <a:pt x="731212" y="121121"/>
                    </a:cubicBezTo>
                    <a:cubicBezTo>
                      <a:pt x="750950" y="121121"/>
                      <a:pt x="767100" y="137270"/>
                      <a:pt x="767100" y="157009"/>
                    </a:cubicBezTo>
                    <a:lnTo>
                      <a:pt x="767100" y="479998"/>
                    </a:lnTo>
                    <a:lnTo>
                      <a:pt x="802988" y="479998"/>
                    </a:lnTo>
                    <a:lnTo>
                      <a:pt x="802988" y="85233"/>
                    </a:lnTo>
                    <a:cubicBezTo>
                      <a:pt x="802988" y="65495"/>
                      <a:pt x="819137" y="49346"/>
                      <a:pt x="838875" y="49346"/>
                    </a:cubicBezTo>
                    <a:cubicBezTo>
                      <a:pt x="858613" y="49346"/>
                      <a:pt x="874763" y="65495"/>
                      <a:pt x="874763" y="85233"/>
                    </a:cubicBezTo>
                    <a:lnTo>
                      <a:pt x="874763" y="479998"/>
                    </a:lnTo>
                    <a:lnTo>
                      <a:pt x="910651" y="479998"/>
                    </a:lnTo>
                    <a:lnTo>
                      <a:pt x="910651" y="139065"/>
                    </a:lnTo>
                    <a:cubicBezTo>
                      <a:pt x="910651" y="119327"/>
                      <a:pt x="926800" y="103177"/>
                      <a:pt x="946538" y="103177"/>
                    </a:cubicBezTo>
                    <a:cubicBezTo>
                      <a:pt x="966277" y="103177"/>
                      <a:pt x="982426" y="119327"/>
                      <a:pt x="982426" y="139065"/>
                    </a:cubicBezTo>
                    <a:lnTo>
                      <a:pt x="982426" y="479998"/>
                    </a:lnTo>
                    <a:lnTo>
                      <a:pt x="1018314" y="479998"/>
                    </a:lnTo>
                    <a:lnTo>
                      <a:pt x="1018314" y="282616"/>
                    </a:lnTo>
                    <a:cubicBezTo>
                      <a:pt x="1018314" y="262877"/>
                      <a:pt x="1034463" y="246728"/>
                      <a:pt x="1054202" y="246728"/>
                    </a:cubicBezTo>
                    <a:cubicBezTo>
                      <a:pt x="1073940" y="246728"/>
                      <a:pt x="1090089" y="262877"/>
                      <a:pt x="1090089" y="282616"/>
                    </a:cubicBezTo>
                    <a:lnTo>
                      <a:pt x="1090089" y="62354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41" name="자유형: 도형 42">
                <a:extLst>
                  <a:ext uri="{FF2B5EF4-FFF2-40B4-BE49-F238E27FC236}">
                    <a16:creationId xmlns:a16="http://schemas.microsoft.com/office/drawing/2014/main" id="{63D0973F-6F98-46E1-981F-8BC72BE72396}"/>
                  </a:ext>
                </a:extLst>
              </p:cNvPr>
              <p:cNvSpPr/>
              <p:nvPr/>
            </p:nvSpPr>
            <p:spPr>
              <a:xfrm>
                <a:off x="2105269" y="5509138"/>
                <a:ext cx="62902" cy="53832"/>
              </a:xfrm>
              <a:custGeom>
                <a:avLst/>
                <a:gdLst>
                  <a:gd name="connsiteX0" fmla="*/ 13458 w 53831"/>
                  <a:gd name="connsiteY0" fmla="*/ 13458 h 53831"/>
                  <a:gd name="connsiteX1" fmla="*/ 49346 w 53831"/>
                  <a:gd name="connsiteY1" fmla="*/ 13458 h 53831"/>
                  <a:gd name="connsiteX2" fmla="*/ 49346 w 53831"/>
                  <a:gd name="connsiteY2" fmla="*/ 49346 h 53831"/>
                  <a:gd name="connsiteX3" fmla="*/ 13458 w 53831"/>
                  <a:gd name="connsiteY3" fmla="*/ 49346 h 5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31" h="53831">
                    <a:moveTo>
                      <a:pt x="13458" y="13458"/>
                    </a:moveTo>
                    <a:lnTo>
                      <a:pt x="49346" y="13458"/>
                    </a:lnTo>
                    <a:lnTo>
                      <a:pt x="49346" y="49346"/>
                    </a:lnTo>
                    <a:lnTo>
                      <a:pt x="13458" y="493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42" name="자유형: 도형 43">
                <a:extLst>
                  <a:ext uri="{FF2B5EF4-FFF2-40B4-BE49-F238E27FC236}">
                    <a16:creationId xmlns:a16="http://schemas.microsoft.com/office/drawing/2014/main" id="{38AFCB99-67D8-4051-96AC-0BAA1E738E5B}"/>
                  </a:ext>
                </a:extLst>
              </p:cNvPr>
              <p:cNvSpPr/>
              <p:nvPr/>
            </p:nvSpPr>
            <p:spPr>
              <a:xfrm>
                <a:off x="2021399" y="5509138"/>
                <a:ext cx="62902" cy="53832"/>
              </a:xfrm>
              <a:custGeom>
                <a:avLst/>
                <a:gdLst>
                  <a:gd name="connsiteX0" fmla="*/ 13458 w 53831"/>
                  <a:gd name="connsiteY0" fmla="*/ 13458 h 53831"/>
                  <a:gd name="connsiteX1" fmla="*/ 49346 w 53831"/>
                  <a:gd name="connsiteY1" fmla="*/ 13458 h 53831"/>
                  <a:gd name="connsiteX2" fmla="*/ 49346 w 53831"/>
                  <a:gd name="connsiteY2" fmla="*/ 49346 h 53831"/>
                  <a:gd name="connsiteX3" fmla="*/ 13458 w 53831"/>
                  <a:gd name="connsiteY3" fmla="*/ 49346 h 5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31" h="53831">
                    <a:moveTo>
                      <a:pt x="13458" y="13458"/>
                    </a:moveTo>
                    <a:lnTo>
                      <a:pt x="49346" y="13458"/>
                    </a:lnTo>
                    <a:lnTo>
                      <a:pt x="49346" y="49346"/>
                    </a:lnTo>
                    <a:lnTo>
                      <a:pt x="13458" y="493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43" name="자유형: 도형 45">
                <a:extLst>
                  <a:ext uri="{FF2B5EF4-FFF2-40B4-BE49-F238E27FC236}">
                    <a16:creationId xmlns:a16="http://schemas.microsoft.com/office/drawing/2014/main" id="{40865C74-4B44-487A-914B-24E59D4EDFCA}"/>
                  </a:ext>
                </a:extLst>
              </p:cNvPr>
              <p:cNvSpPr/>
              <p:nvPr/>
            </p:nvSpPr>
            <p:spPr>
              <a:xfrm>
                <a:off x="1056902" y="5132317"/>
                <a:ext cx="230640" cy="53832"/>
              </a:xfrm>
              <a:custGeom>
                <a:avLst/>
                <a:gdLst>
                  <a:gd name="connsiteX0" fmla="*/ 13458 w 197382"/>
                  <a:gd name="connsiteY0" fmla="*/ 13458 h 53831"/>
                  <a:gd name="connsiteX1" fmla="*/ 192896 w 197382"/>
                  <a:gd name="connsiteY1" fmla="*/ 13458 h 53831"/>
                  <a:gd name="connsiteX2" fmla="*/ 192896 w 197382"/>
                  <a:gd name="connsiteY2" fmla="*/ 49346 h 53831"/>
                  <a:gd name="connsiteX3" fmla="*/ 13458 w 197382"/>
                  <a:gd name="connsiteY3" fmla="*/ 49346 h 5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82" h="53831">
                    <a:moveTo>
                      <a:pt x="13458" y="13458"/>
                    </a:moveTo>
                    <a:lnTo>
                      <a:pt x="192896" y="13458"/>
                    </a:lnTo>
                    <a:lnTo>
                      <a:pt x="192896" y="49346"/>
                    </a:lnTo>
                    <a:lnTo>
                      <a:pt x="13458" y="493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44" name="자유형: 도형 46">
                <a:extLst>
                  <a:ext uri="{FF2B5EF4-FFF2-40B4-BE49-F238E27FC236}">
                    <a16:creationId xmlns:a16="http://schemas.microsoft.com/office/drawing/2014/main" id="{14C159F1-C069-4EF3-8F09-4AC416ADAD88}"/>
                  </a:ext>
                </a:extLst>
              </p:cNvPr>
              <p:cNvSpPr/>
              <p:nvPr/>
            </p:nvSpPr>
            <p:spPr>
              <a:xfrm>
                <a:off x="1056902" y="5311756"/>
                <a:ext cx="125804" cy="53832"/>
              </a:xfrm>
              <a:custGeom>
                <a:avLst/>
                <a:gdLst>
                  <a:gd name="connsiteX0" fmla="*/ 13458 w 107663"/>
                  <a:gd name="connsiteY0" fmla="*/ 13458 h 53831"/>
                  <a:gd name="connsiteX1" fmla="*/ 103177 w 107663"/>
                  <a:gd name="connsiteY1" fmla="*/ 13458 h 53831"/>
                  <a:gd name="connsiteX2" fmla="*/ 103177 w 107663"/>
                  <a:gd name="connsiteY2" fmla="*/ 49346 h 53831"/>
                  <a:gd name="connsiteX3" fmla="*/ 13458 w 107663"/>
                  <a:gd name="connsiteY3" fmla="*/ 49346 h 5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663" h="53831">
                    <a:moveTo>
                      <a:pt x="13458" y="13458"/>
                    </a:moveTo>
                    <a:lnTo>
                      <a:pt x="103177" y="13458"/>
                    </a:lnTo>
                    <a:lnTo>
                      <a:pt x="103177" y="49346"/>
                    </a:lnTo>
                    <a:lnTo>
                      <a:pt x="13458" y="493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45" name="자유형: 도형 47">
                <a:extLst>
                  <a:ext uri="{FF2B5EF4-FFF2-40B4-BE49-F238E27FC236}">
                    <a16:creationId xmlns:a16="http://schemas.microsoft.com/office/drawing/2014/main" id="{B59A00C4-14CA-4BE3-8324-360150884EE5}"/>
                  </a:ext>
                </a:extLst>
              </p:cNvPr>
              <p:cNvSpPr/>
              <p:nvPr/>
            </p:nvSpPr>
            <p:spPr>
              <a:xfrm>
                <a:off x="1140772" y="5060542"/>
                <a:ext cx="62902" cy="53832"/>
              </a:xfrm>
              <a:custGeom>
                <a:avLst/>
                <a:gdLst>
                  <a:gd name="connsiteX0" fmla="*/ 13458 w 53831"/>
                  <a:gd name="connsiteY0" fmla="*/ 13458 h 53831"/>
                  <a:gd name="connsiteX1" fmla="*/ 49346 w 53831"/>
                  <a:gd name="connsiteY1" fmla="*/ 13458 h 53831"/>
                  <a:gd name="connsiteX2" fmla="*/ 49346 w 53831"/>
                  <a:gd name="connsiteY2" fmla="*/ 49346 h 53831"/>
                  <a:gd name="connsiteX3" fmla="*/ 13458 w 53831"/>
                  <a:gd name="connsiteY3" fmla="*/ 49346 h 5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31" h="53831">
                    <a:moveTo>
                      <a:pt x="13458" y="13458"/>
                    </a:moveTo>
                    <a:lnTo>
                      <a:pt x="49346" y="13458"/>
                    </a:lnTo>
                    <a:lnTo>
                      <a:pt x="49346" y="49346"/>
                    </a:lnTo>
                    <a:lnTo>
                      <a:pt x="13458" y="493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46" name="자유형: 도형 48">
                <a:extLst>
                  <a:ext uri="{FF2B5EF4-FFF2-40B4-BE49-F238E27FC236}">
                    <a16:creationId xmlns:a16="http://schemas.microsoft.com/office/drawing/2014/main" id="{4AC069BF-44C2-4978-927E-171F70166932}"/>
                  </a:ext>
                </a:extLst>
              </p:cNvPr>
              <p:cNvSpPr/>
              <p:nvPr/>
            </p:nvSpPr>
            <p:spPr>
              <a:xfrm>
                <a:off x="1056902" y="4683721"/>
                <a:ext cx="167739" cy="53832"/>
              </a:xfrm>
              <a:custGeom>
                <a:avLst/>
                <a:gdLst>
                  <a:gd name="connsiteX0" fmla="*/ 13458 w 143550"/>
                  <a:gd name="connsiteY0" fmla="*/ 13458 h 53831"/>
                  <a:gd name="connsiteX1" fmla="*/ 139065 w 143550"/>
                  <a:gd name="connsiteY1" fmla="*/ 13458 h 53831"/>
                  <a:gd name="connsiteX2" fmla="*/ 139065 w 143550"/>
                  <a:gd name="connsiteY2" fmla="*/ 49346 h 53831"/>
                  <a:gd name="connsiteX3" fmla="*/ 13458 w 143550"/>
                  <a:gd name="connsiteY3" fmla="*/ 49346 h 5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550" h="53831">
                    <a:moveTo>
                      <a:pt x="13458" y="13458"/>
                    </a:moveTo>
                    <a:lnTo>
                      <a:pt x="139065" y="13458"/>
                    </a:lnTo>
                    <a:lnTo>
                      <a:pt x="139065" y="49346"/>
                    </a:lnTo>
                    <a:lnTo>
                      <a:pt x="13458" y="493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</p:grpSp>
        <p:grpSp>
          <p:nvGrpSpPr>
            <p:cNvPr id="216" name="그룹 199">
              <a:extLst>
                <a:ext uri="{FF2B5EF4-FFF2-40B4-BE49-F238E27FC236}">
                  <a16:creationId xmlns:a16="http://schemas.microsoft.com/office/drawing/2014/main" id="{ABFF71C9-D2C3-4C35-8FE2-4986FE634857}"/>
                </a:ext>
              </a:extLst>
            </p:cNvPr>
            <p:cNvGrpSpPr/>
            <p:nvPr/>
          </p:nvGrpSpPr>
          <p:grpSpPr>
            <a:xfrm>
              <a:off x="1405136" y="4075961"/>
              <a:ext cx="138528" cy="136341"/>
              <a:chOff x="7699767" y="5289841"/>
              <a:chExt cx="152139" cy="149737"/>
            </a:xfrm>
            <a:grpFill/>
          </p:grpSpPr>
          <p:sp>
            <p:nvSpPr>
              <p:cNvPr id="235" name="자유형: 도형 200">
                <a:extLst>
                  <a:ext uri="{FF2B5EF4-FFF2-40B4-BE49-F238E27FC236}">
                    <a16:creationId xmlns:a16="http://schemas.microsoft.com/office/drawing/2014/main" id="{0A940403-1F6E-4609-9698-A7A81CC292E1}"/>
                  </a:ext>
                </a:extLst>
              </p:cNvPr>
              <p:cNvSpPr/>
              <p:nvPr/>
            </p:nvSpPr>
            <p:spPr>
              <a:xfrm>
                <a:off x="7699767" y="5366287"/>
                <a:ext cx="57150" cy="47625"/>
              </a:xfrm>
              <a:custGeom>
                <a:avLst/>
                <a:gdLst>
                  <a:gd name="connsiteX0" fmla="*/ 28790 w 57150"/>
                  <a:gd name="connsiteY0" fmla="*/ 9740 h 47625"/>
                  <a:gd name="connsiteX1" fmla="*/ 14503 w 57150"/>
                  <a:gd name="connsiteY1" fmla="*/ 19265 h 47625"/>
                  <a:gd name="connsiteX2" fmla="*/ 9740 w 57150"/>
                  <a:gd name="connsiteY2" fmla="*/ 42125 h 47625"/>
                  <a:gd name="connsiteX3" fmla="*/ 24028 w 57150"/>
                  <a:gd name="connsiteY3" fmla="*/ 49745 h 47625"/>
                  <a:gd name="connsiteX4" fmla="*/ 33553 w 57150"/>
                  <a:gd name="connsiteY4" fmla="*/ 46888 h 47625"/>
                  <a:gd name="connsiteX5" fmla="*/ 47840 w 57150"/>
                  <a:gd name="connsiteY5" fmla="*/ 37363 h 47625"/>
                  <a:gd name="connsiteX6" fmla="*/ 52603 w 57150"/>
                  <a:gd name="connsiteY6" fmla="*/ 14503 h 47625"/>
                  <a:gd name="connsiteX7" fmla="*/ 28790 w 57150"/>
                  <a:gd name="connsiteY7" fmla="*/ 9740 h 47625"/>
                  <a:gd name="connsiteX8" fmla="*/ 28790 w 57150"/>
                  <a:gd name="connsiteY8" fmla="*/ 97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28790" y="9740"/>
                    </a:moveTo>
                    <a:lnTo>
                      <a:pt x="14503" y="19265"/>
                    </a:lnTo>
                    <a:cubicBezTo>
                      <a:pt x="6883" y="24028"/>
                      <a:pt x="4978" y="34505"/>
                      <a:pt x="9740" y="42125"/>
                    </a:cubicBezTo>
                    <a:cubicBezTo>
                      <a:pt x="12598" y="46888"/>
                      <a:pt x="18313" y="49745"/>
                      <a:pt x="24028" y="49745"/>
                    </a:cubicBezTo>
                    <a:cubicBezTo>
                      <a:pt x="26885" y="49745"/>
                      <a:pt x="30695" y="48793"/>
                      <a:pt x="33553" y="46888"/>
                    </a:cubicBezTo>
                    <a:lnTo>
                      <a:pt x="47840" y="37363"/>
                    </a:lnTo>
                    <a:cubicBezTo>
                      <a:pt x="55460" y="32600"/>
                      <a:pt x="57365" y="22123"/>
                      <a:pt x="52603" y="14503"/>
                    </a:cubicBezTo>
                    <a:cubicBezTo>
                      <a:pt x="45935" y="6883"/>
                      <a:pt x="36410" y="4978"/>
                      <a:pt x="28790" y="9740"/>
                    </a:cubicBezTo>
                    <a:lnTo>
                      <a:pt x="28790" y="97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36" name="자유형: 도형 201">
                <a:extLst>
                  <a:ext uri="{FF2B5EF4-FFF2-40B4-BE49-F238E27FC236}">
                    <a16:creationId xmlns:a16="http://schemas.microsoft.com/office/drawing/2014/main" id="{279DA384-573B-484F-AC4B-D36DBBE30083}"/>
                  </a:ext>
                </a:extLst>
              </p:cNvPr>
              <p:cNvSpPr/>
              <p:nvPr/>
            </p:nvSpPr>
            <p:spPr>
              <a:xfrm>
                <a:off x="7757817" y="5382428"/>
                <a:ext cx="47625" cy="57150"/>
              </a:xfrm>
              <a:custGeom>
                <a:avLst/>
                <a:gdLst>
                  <a:gd name="connsiteX0" fmla="*/ 40272 w 47625"/>
                  <a:gd name="connsiteY0" fmla="*/ 19317 h 57150"/>
                  <a:gd name="connsiteX1" fmla="*/ 19317 w 47625"/>
                  <a:gd name="connsiteY1" fmla="*/ 7887 h 57150"/>
                  <a:gd name="connsiteX2" fmla="*/ 7887 w 47625"/>
                  <a:gd name="connsiteY2" fmla="*/ 28842 h 57150"/>
                  <a:gd name="connsiteX3" fmla="*/ 12650 w 47625"/>
                  <a:gd name="connsiteY3" fmla="*/ 45035 h 57150"/>
                  <a:gd name="connsiteX4" fmla="*/ 28842 w 47625"/>
                  <a:gd name="connsiteY4" fmla="*/ 57417 h 57150"/>
                  <a:gd name="connsiteX5" fmla="*/ 33605 w 47625"/>
                  <a:gd name="connsiteY5" fmla="*/ 56465 h 57150"/>
                  <a:gd name="connsiteX6" fmla="*/ 45035 w 47625"/>
                  <a:gd name="connsiteY6" fmla="*/ 35510 h 57150"/>
                  <a:gd name="connsiteX7" fmla="*/ 40272 w 47625"/>
                  <a:gd name="connsiteY7" fmla="*/ 19317 h 57150"/>
                  <a:gd name="connsiteX8" fmla="*/ 40272 w 47625"/>
                  <a:gd name="connsiteY8" fmla="*/ 19317 h 57150"/>
                  <a:gd name="connsiteX9" fmla="*/ 40272 w 47625"/>
                  <a:gd name="connsiteY9" fmla="*/ 1931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" h="57150">
                    <a:moveTo>
                      <a:pt x="40272" y="19317"/>
                    </a:moveTo>
                    <a:cubicBezTo>
                      <a:pt x="38367" y="10745"/>
                      <a:pt x="28842" y="5030"/>
                      <a:pt x="19317" y="7887"/>
                    </a:cubicBezTo>
                    <a:cubicBezTo>
                      <a:pt x="10745" y="9792"/>
                      <a:pt x="5030" y="19317"/>
                      <a:pt x="7887" y="28842"/>
                    </a:cubicBezTo>
                    <a:lnTo>
                      <a:pt x="12650" y="45035"/>
                    </a:lnTo>
                    <a:cubicBezTo>
                      <a:pt x="14555" y="52655"/>
                      <a:pt x="21222" y="57417"/>
                      <a:pt x="28842" y="57417"/>
                    </a:cubicBezTo>
                    <a:cubicBezTo>
                      <a:pt x="29795" y="57417"/>
                      <a:pt x="31700" y="57417"/>
                      <a:pt x="33605" y="56465"/>
                    </a:cubicBezTo>
                    <a:cubicBezTo>
                      <a:pt x="42177" y="54560"/>
                      <a:pt x="47892" y="45035"/>
                      <a:pt x="45035" y="35510"/>
                    </a:cubicBezTo>
                    <a:lnTo>
                      <a:pt x="40272" y="19317"/>
                    </a:lnTo>
                    <a:lnTo>
                      <a:pt x="40272" y="19317"/>
                    </a:lnTo>
                    <a:lnTo>
                      <a:pt x="40272" y="193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37" name="자유형: 도형 202">
                <a:extLst>
                  <a:ext uri="{FF2B5EF4-FFF2-40B4-BE49-F238E27FC236}">
                    <a16:creationId xmlns:a16="http://schemas.microsoft.com/office/drawing/2014/main" id="{AF4E0EFB-A7C7-4E98-B823-77158D0041BC}"/>
                  </a:ext>
                </a:extLst>
              </p:cNvPr>
              <p:cNvSpPr/>
              <p:nvPr/>
            </p:nvSpPr>
            <p:spPr>
              <a:xfrm>
                <a:off x="7702499" y="5308060"/>
                <a:ext cx="57150" cy="57150"/>
              </a:xfrm>
              <a:custGeom>
                <a:avLst/>
                <a:gdLst>
                  <a:gd name="connsiteX0" fmla="*/ 48918 w 57150"/>
                  <a:gd name="connsiteY0" fmla="*/ 23200 h 57150"/>
                  <a:gd name="connsiteX1" fmla="*/ 33678 w 57150"/>
                  <a:gd name="connsiteY1" fmla="*/ 10818 h 57150"/>
                  <a:gd name="connsiteX2" fmla="*/ 10818 w 57150"/>
                  <a:gd name="connsiteY2" fmla="*/ 13675 h 57150"/>
                  <a:gd name="connsiteX3" fmla="*/ 13675 w 57150"/>
                  <a:gd name="connsiteY3" fmla="*/ 36535 h 57150"/>
                  <a:gd name="connsiteX4" fmla="*/ 28915 w 57150"/>
                  <a:gd name="connsiteY4" fmla="*/ 48918 h 57150"/>
                  <a:gd name="connsiteX5" fmla="*/ 39393 w 57150"/>
                  <a:gd name="connsiteY5" fmla="*/ 52728 h 57150"/>
                  <a:gd name="connsiteX6" fmla="*/ 52728 w 57150"/>
                  <a:gd name="connsiteY6" fmla="*/ 46060 h 57150"/>
                  <a:gd name="connsiteX7" fmla="*/ 48918 w 57150"/>
                  <a:gd name="connsiteY7" fmla="*/ 23200 h 57150"/>
                  <a:gd name="connsiteX8" fmla="*/ 48918 w 57150"/>
                  <a:gd name="connsiteY8" fmla="*/ 2320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48918" y="23200"/>
                    </a:moveTo>
                    <a:lnTo>
                      <a:pt x="33678" y="10818"/>
                    </a:lnTo>
                    <a:cubicBezTo>
                      <a:pt x="26058" y="5103"/>
                      <a:pt x="16533" y="6055"/>
                      <a:pt x="10818" y="13675"/>
                    </a:cubicBezTo>
                    <a:cubicBezTo>
                      <a:pt x="5103" y="21295"/>
                      <a:pt x="6055" y="30820"/>
                      <a:pt x="13675" y="36535"/>
                    </a:cubicBezTo>
                    <a:lnTo>
                      <a:pt x="28915" y="48918"/>
                    </a:lnTo>
                    <a:cubicBezTo>
                      <a:pt x="31773" y="50823"/>
                      <a:pt x="35583" y="52728"/>
                      <a:pt x="39393" y="52728"/>
                    </a:cubicBezTo>
                    <a:cubicBezTo>
                      <a:pt x="44155" y="52728"/>
                      <a:pt x="48918" y="50823"/>
                      <a:pt x="52728" y="46060"/>
                    </a:cubicBezTo>
                    <a:cubicBezTo>
                      <a:pt x="57490" y="39393"/>
                      <a:pt x="56538" y="27963"/>
                      <a:pt x="48918" y="23200"/>
                    </a:cubicBezTo>
                    <a:lnTo>
                      <a:pt x="48918" y="23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38" name="자유형: 도형 203">
                <a:extLst>
                  <a:ext uri="{FF2B5EF4-FFF2-40B4-BE49-F238E27FC236}">
                    <a16:creationId xmlns:a16="http://schemas.microsoft.com/office/drawing/2014/main" id="{5EEB9B17-ECD0-4C4D-8051-B0419C50117F}"/>
                  </a:ext>
                </a:extLst>
              </p:cNvPr>
              <p:cNvSpPr/>
              <p:nvPr/>
            </p:nvSpPr>
            <p:spPr>
              <a:xfrm>
                <a:off x="7785231" y="5346024"/>
                <a:ext cx="66675" cy="47625"/>
              </a:xfrm>
              <a:custGeom>
                <a:avLst/>
                <a:gdLst>
                  <a:gd name="connsiteX0" fmla="*/ 44291 w 66675"/>
                  <a:gd name="connsiteY0" fmla="*/ 8096 h 47625"/>
                  <a:gd name="connsiteX1" fmla="*/ 24289 w 66675"/>
                  <a:gd name="connsiteY1" fmla="*/ 7144 h 47625"/>
                  <a:gd name="connsiteX2" fmla="*/ 7144 w 66675"/>
                  <a:gd name="connsiteY2" fmla="*/ 23336 h 47625"/>
                  <a:gd name="connsiteX3" fmla="*/ 23336 w 66675"/>
                  <a:gd name="connsiteY3" fmla="*/ 40481 h 47625"/>
                  <a:gd name="connsiteX4" fmla="*/ 43339 w 66675"/>
                  <a:gd name="connsiteY4" fmla="*/ 41434 h 47625"/>
                  <a:gd name="connsiteX5" fmla="*/ 44291 w 66675"/>
                  <a:gd name="connsiteY5" fmla="*/ 41434 h 47625"/>
                  <a:gd name="connsiteX6" fmla="*/ 60484 w 66675"/>
                  <a:gd name="connsiteY6" fmla="*/ 25241 h 47625"/>
                  <a:gd name="connsiteX7" fmla="*/ 44291 w 66675"/>
                  <a:gd name="connsiteY7" fmla="*/ 8096 h 47625"/>
                  <a:gd name="connsiteX8" fmla="*/ 44291 w 66675"/>
                  <a:gd name="connsiteY8" fmla="*/ 8096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47625">
                    <a:moveTo>
                      <a:pt x="44291" y="8096"/>
                    </a:moveTo>
                    <a:lnTo>
                      <a:pt x="24289" y="7144"/>
                    </a:ln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7144" y="32861"/>
                      <a:pt x="13811" y="40481"/>
                      <a:pt x="23336" y="40481"/>
                    </a:cubicBezTo>
                    <a:lnTo>
                      <a:pt x="43339" y="41434"/>
                    </a:lnTo>
                    <a:cubicBezTo>
                      <a:pt x="43339" y="41434"/>
                      <a:pt x="43339" y="41434"/>
                      <a:pt x="44291" y="41434"/>
                    </a:cubicBezTo>
                    <a:cubicBezTo>
                      <a:pt x="52864" y="41434"/>
                      <a:pt x="60484" y="34766"/>
                      <a:pt x="60484" y="25241"/>
                    </a:cubicBezTo>
                    <a:cubicBezTo>
                      <a:pt x="60484" y="15716"/>
                      <a:pt x="53816" y="8096"/>
                      <a:pt x="44291" y="8096"/>
                    </a:cubicBezTo>
                    <a:lnTo>
                      <a:pt x="44291" y="80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39" name="자유형: 도형 204">
                <a:extLst>
                  <a:ext uri="{FF2B5EF4-FFF2-40B4-BE49-F238E27FC236}">
                    <a16:creationId xmlns:a16="http://schemas.microsoft.com/office/drawing/2014/main" id="{A778963E-D26F-4391-B46A-2F7DC47ED1FA}"/>
                  </a:ext>
                </a:extLst>
              </p:cNvPr>
              <p:cNvSpPr/>
              <p:nvPr/>
            </p:nvSpPr>
            <p:spPr>
              <a:xfrm>
                <a:off x="7760480" y="5289841"/>
                <a:ext cx="47625" cy="57150"/>
              </a:xfrm>
              <a:custGeom>
                <a:avLst/>
                <a:gdLst>
                  <a:gd name="connsiteX0" fmla="*/ 15702 w 47625"/>
                  <a:gd name="connsiteY0" fmla="*/ 17607 h 57150"/>
                  <a:gd name="connsiteX1" fmla="*/ 8082 w 47625"/>
                  <a:gd name="connsiteY1" fmla="*/ 37609 h 57150"/>
                  <a:gd name="connsiteX2" fmla="*/ 17607 w 47625"/>
                  <a:gd name="connsiteY2" fmla="*/ 58564 h 57150"/>
                  <a:gd name="connsiteX3" fmla="*/ 23322 w 47625"/>
                  <a:gd name="connsiteY3" fmla="*/ 59517 h 57150"/>
                  <a:gd name="connsiteX4" fmla="*/ 38562 w 47625"/>
                  <a:gd name="connsiteY4" fmla="*/ 49039 h 57150"/>
                  <a:gd name="connsiteX5" fmla="*/ 46182 w 47625"/>
                  <a:gd name="connsiteY5" fmla="*/ 29037 h 57150"/>
                  <a:gd name="connsiteX6" fmla="*/ 36657 w 47625"/>
                  <a:gd name="connsiteY6" fmla="*/ 8082 h 57150"/>
                  <a:gd name="connsiteX7" fmla="*/ 15702 w 47625"/>
                  <a:gd name="connsiteY7" fmla="*/ 17607 h 57150"/>
                  <a:gd name="connsiteX8" fmla="*/ 15702 w 47625"/>
                  <a:gd name="connsiteY8" fmla="*/ 1760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57150">
                    <a:moveTo>
                      <a:pt x="15702" y="17607"/>
                    </a:moveTo>
                    <a:lnTo>
                      <a:pt x="8082" y="37609"/>
                    </a:lnTo>
                    <a:cubicBezTo>
                      <a:pt x="5224" y="46182"/>
                      <a:pt x="9034" y="55707"/>
                      <a:pt x="17607" y="58564"/>
                    </a:cubicBezTo>
                    <a:cubicBezTo>
                      <a:pt x="19512" y="59517"/>
                      <a:pt x="21417" y="59517"/>
                      <a:pt x="23322" y="59517"/>
                    </a:cubicBezTo>
                    <a:cubicBezTo>
                      <a:pt x="29989" y="59517"/>
                      <a:pt x="36657" y="55707"/>
                      <a:pt x="38562" y="49039"/>
                    </a:cubicBezTo>
                    <a:lnTo>
                      <a:pt x="46182" y="29037"/>
                    </a:lnTo>
                    <a:cubicBezTo>
                      <a:pt x="49039" y="20464"/>
                      <a:pt x="45229" y="10939"/>
                      <a:pt x="36657" y="8082"/>
                    </a:cubicBezTo>
                    <a:cubicBezTo>
                      <a:pt x="28084" y="5224"/>
                      <a:pt x="18559" y="9034"/>
                      <a:pt x="15702" y="17607"/>
                    </a:cubicBezTo>
                    <a:lnTo>
                      <a:pt x="15702" y="176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</p:grpSp>
        <p:grpSp>
          <p:nvGrpSpPr>
            <p:cNvPr id="217" name="그룹 205">
              <a:extLst>
                <a:ext uri="{FF2B5EF4-FFF2-40B4-BE49-F238E27FC236}">
                  <a16:creationId xmlns:a16="http://schemas.microsoft.com/office/drawing/2014/main" id="{FBDC6AF9-63FD-4400-B9EA-BC9C8023CE3C}"/>
                </a:ext>
              </a:extLst>
            </p:cNvPr>
            <p:cNvGrpSpPr/>
            <p:nvPr/>
          </p:nvGrpSpPr>
          <p:grpSpPr>
            <a:xfrm>
              <a:off x="1749934" y="3954166"/>
              <a:ext cx="138528" cy="136341"/>
              <a:chOff x="7699767" y="5289841"/>
              <a:chExt cx="152139" cy="149737"/>
            </a:xfrm>
            <a:grpFill/>
          </p:grpSpPr>
          <p:sp>
            <p:nvSpPr>
              <p:cNvPr id="230" name="자유형: 도형 206">
                <a:extLst>
                  <a:ext uri="{FF2B5EF4-FFF2-40B4-BE49-F238E27FC236}">
                    <a16:creationId xmlns:a16="http://schemas.microsoft.com/office/drawing/2014/main" id="{9808CAAC-1BE0-4B42-BA7A-8A3ADC5E62AB}"/>
                  </a:ext>
                </a:extLst>
              </p:cNvPr>
              <p:cNvSpPr/>
              <p:nvPr/>
            </p:nvSpPr>
            <p:spPr>
              <a:xfrm>
                <a:off x="7699767" y="5366287"/>
                <a:ext cx="57150" cy="47625"/>
              </a:xfrm>
              <a:custGeom>
                <a:avLst/>
                <a:gdLst>
                  <a:gd name="connsiteX0" fmla="*/ 28790 w 57150"/>
                  <a:gd name="connsiteY0" fmla="*/ 9740 h 47625"/>
                  <a:gd name="connsiteX1" fmla="*/ 14503 w 57150"/>
                  <a:gd name="connsiteY1" fmla="*/ 19265 h 47625"/>
                  <a:gd name="connsiteX2" fmla="*/ 9740 w 57150"/>
                  <a:gd name="connsiteY2" fmla="*/ 42125 h 47625"/>
                  <a:gd name="connsiteX3" fmla="*/ 24028 w 57150"/>
                  <a:gd name="connsiteY3" fmla="*/ 49745 h 47625"/>
                  <a:gd name="connsiteX4" fmla="*/ 33553 w 57150"/>
                  <a:gd name="connsiteY4" fmla="*/ 46888 h 47625"/>
                  <a:gd name="connsiteX5" fmla="*/ 47840 w 57150"/>
                  <a:gd name="connsiteY5" fmla="*/ 37363 h 47625"/>
                  <a:gd name="connsiteX6" fmla="*/ 52603 w 57150"/>
                  <a:gd name="connsiteY6" fmla="*/ 14503 h 47625"/>
                  <a:gd name="connsiteX7" fmla="*/ 28790 w 57150"/>
                  <a:gd name="connsiteY7" fmla="*/ 9740 h 47625"/>
                  <a:gd name="connsiteX8" fmla="*/ 28790 w 57150"/>
                  <a:gd name="connsiteY8" fmla="*/ 97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28790" y="9740"/>
                    </a:moveTo>
                    <a:lnTo>
                      <a:pt x="14503" y="19265"/>
                    </a:lnTo>
                    <a:cubicBezTo>
                      <a:pt x="6883" y="24028"/>
                      <a:pt x="4978" y="34505"/>
                      <a:pt x="9740" y="42125"/>
                    </a:cubicBezTo>
                    <a:cubicBezTo>
                      <a:pt x="12598" y="46888"/>
                      <a:pt x="18313" y="49745"/>
                      <a:pt x="24028" y="49745"/>
                    </a:cubicBezTo>
                    <a:cubicBezTo>
                      <a:pt x="26885" y="49745"/>
                      <a:pt x="30695" y="48793"/>
                      <a:pt x="33553" y="46888"/>
                    </a:cubicBezTo>
                    <a:lnTo>
                      <a:pt x="47840" y="37363"/>
                    </a:lnTo>
                    <a:cubicBezTo>
                      <a:pt x="55460" y="32600"/>
                      <a:pt x="57365" y="22123"/>
                      <a:pt x="52603" y="14503"/>
                    </a:cubicBezTo>
                    <a:cubicBezTo>
                      <a:pt x="45935" y="6883"/>
                      <a:pt x="36410" y="4978"/>
                      <a:pt x="28790" y="9740"/>
                    </a:cubicBezTo>
                    <a:lnTo>
                      <a:pt x="28790" y="97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31" name="자유형: 도형 207">
                <a:extLst>
                  <a:ext uri="{FF2B5EF4-FFF2-40B4-BE49-F238E27FC236}">
                    <a16:creationId xmlns:a16="http://schemas.microsoft.com/office/drawing/2014/main" id="{F9C6527B-886B-476C-ACEB-79ABA924BB82}"/>
                  </a:ext>
                </a:extLst>
              </p:cNvPr>
              <p:cNvSpPr/>
              <p:nvPr/>
            </p:nvSpPr>
            <p:spPr>
              <a:xfrm>
                <a:off x="7757817" y="5382428"/>
                <a:ext cx="47625" cy="57150"/>
              </a:xfrm>
              <a:custGeom>
                <a:avLst/>
                <a:gdLst>
                  <a:gd name="connsiteX0" fmla="*/ 40272 w 47625"/>
                  <a:gd name="connsiteY0" fmla="*/ 19317 h 57150"/>
                  <a:gd name="connsiteX1" fmla="*/ 19317 w 47625"/>
                  <a:gd name="connsiteY1" fmla="*/ 7887 h 57150"/>
                  <a:gd name="connsiteX2" fmla="*/ 7887 w 47625"/>
                  <a:gd name="connsiteY2" fmla="*/ 28842 h 57150"/>
                  <a:gd name="connsiteX3" fmla="*/ 12650 w 47625"/>
                  <a:gd name="connsiteY3" fmla="*/ 45035 h 57150"/>
                  <a:gd name="connsiteX4" fmla="*/ 28842 w 47625"/>
                  <a:gd name="connsiteY4" fmla="*/ 57417 h 57150"/>
                  <a:gd name="connsiteX5" fmla="*/ 33605 w 47625"/>
                  <a:gd name="connsiteY5" fmla="*/ 56465 h 57150"/>
                  <a:gd name="connsiteX6" fmla="*/ 45035 w 47625"/>
                  <a:gd name="connsiteY6" fmla="*/ 35510 h 57150"/>
                  <a:gd name="connsiteX7" fmla="*/ 40272 w 47625"/>
                  <a:gd name="connsiteY7" fmla="*/ 19317 h 57150"/>
                  <a:gd name="connsiteX8" fmla="*/ 40272 w 47625"/>
                  <a:gd name="connsiteY8" fmla="*/ 19317 h 57150"/>
                  <a:gd name="connsiteX9" fmla="*/ 40272 w 47625"/>
                  <a:gd name="connsiteY9" fmla="*/ 1931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" h="57150">
                    <a:moveTo>
                      <a:pt x="40272" y="19317"/>
                    </a:moveTo>
                    <a:cubicBezTo>
                      <a:pt x="38367" y="10745"/>
                      <a:pt x="28842" y="5030"/>
                      <a:pt x="19317" y="7887"/>
                    </a:cubicBezTo>
                    <a:cubicBezTo>
                      <a:pt x="10745" y="9792"/>
                      <a:pt x="5030" y="19317"/>
                      <a:pt x="7887" y="28842"/>
                    </a:cubicBezTo>
                    <a:lnTo>
                      <a:pt x="12650" y="45035"/>
                    </a:lnTo>
                    <a:cubicBezTo>
                      <a:pt x="14555" y="52655"/>
                      <a:pt x="21222" y="57417"/>
                      <a:pt x="28842" y="57417"/>
                    </a:cubicBezTo>
                    <a:cubicBezTo>
                      <a:pt x="29795" y="57417"/>
                      <a:pt x="31700" y="57417"/>
                      <a:pt x="33605" y="56465"/>
                    </a:cubicBezTo>
                    <a:cubicBezTo>
                      <a:pt x="42177" y="54560"/>
                      <a:pt x="47892" y="45035"/>
                      <a:pt x="45035" y="35510"/>
                    </a:cubicBezTo>
                    <a:lnTo>
                      <a:pt x="40272" y="19317"/>
                    </a:lnTo>
                    <a:lnTo>
                      <a:pt x="40272" y="19317"/>
                    </a:lnTo>
                    <a:lnTo>
                      <a:pt x="40272" y="193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32" name="자유형: 도형 208">
                <a:extLst>
                  <a:ext uri="{FF2B5EF4-FFF2-40B4-BE49-F238E27FC236}">
                    <a16:creationId xmlns:a16="http://schemas.microsoft.com/office/drawing/2014/main" id="{0060BEEA-171C-4C7D-B251-456B5C505F31}"/>
                  </a:ext>
                </a:extLst>
              </p:cNvPr>
              <p:cNvSpPr/>
              <p:nvPr/>
            </p:nvSpPr>
            <p:spPr>
              <a:xfrm>
                <a:off x="7702499" y="5308060"/>
                <a:ext cx="57150" cy="57150"/>
              </a:xfrm>
              <a:custGeom>
                <a:avLst/>
                <a:gdLst>
                  <a:gd name="connsiteX0" fmla="*/ 48918 w 57150"/>
                  <a:gd name="connsiteY0" fmla="*/ 23200 h 57150"/>
                  <a:gd name="connsiteX1" fmla="*/ 33678 w 57150"/>
                  <a:gd name="connsiteY1" fmla="*/ 10818 h 57150"/>
                  <a:gd name="connsiteX2" fmla="*/ 10818 w 57150"/>
                  <a:gd name="connsiteY2" fmla="*/ 13675 h 57150"/>
                  <a:gd name="connsiteX3" fmla="*/ 13675 w 57150"/>
                  <a:gd name="connsiteY3" fmla="*/ 36535 h 57150"/>
                  <a:gd name="connsiteX4" fmla="*/ 28915 w 57150"/>
                  <a:gd name="connsiteY4" fmla="*/ 48918 h 57150"/>
                  <a:gd name="connsiteX5" fmla="*/ 39393 w 57150"/>
                  <a:gd name="connsiteY5" fmla="*/ 52728 h 57150"/>
                  <a:gd name="connsiteX6" fmla="*/ 52728 w 57150"/>
                  <a:gd name="connsiteY6" fmla="*/ 46060 h 57150"/>
                  <a:gd name="connsiteX7" fmla="*/ 48918 w 57150"/>
                  <a:gd name="connsiteY7" fmla="*/ 23200 h 57150"/>
                  <a:gd name="connsiteX8" fmla="*/ 48918 w 57150"/>
                  <a:gd name="connsiteY8" fmla="*/ 2320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48918" y="23200"/>
                    </a:moveTo>
                    <a:lnTo>
                      <a:pt x="33678" y="10818"/>
                    </a:lnTo>
                    <a:cubicBezTo>
                      <a:pt x="26058" y="5103"/>
                      <a:pt x="16533" y="6055"/>
                      <a:pt x="10818" y="13675"/>
                    </a:cubicBezTo>
                    <a:cubicBezTo>
                      <a:pt x="5103" y="21295"/>
                      <a:pt x="6055" y="30820"/>
                      <a:pt x="13675" y="36535"/>
                    </a:cubicBezTo>
                    <a:lnTo>
                      <a:pt x="28915" y="48918"/>
                    </a:lnTo>
                    <a:cubicBezTo>
                      <a:pt x="31773" y="50823"/>
                      <a:pt x="35583" y="52728"/>
                      <a:pt x="39393" y="52728"/>
                    </a:cubicBezTo>
                    <a:cubicBezTo>
                      <a:pt x="44155" y="52728"/>
                      <a:pt x="48918" y="50823"/>
                      <a:pt x="52728" y="46060"/>
                    </a:cubicBezTo>
                    <a:cubicBezTo>
                      <a:pt x="57490" y="39393"/>
                      <a:pt x="56538" y="27963"/>
                      <a:pt x="48918" y="23200"/>
                    </a:cubicBezTo>
                    <a:lnTo>
                      <a:pt x="48918" y="23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33" name="자유형: 도형 209">
                <a:extLst>
                  <a:ext uri="{FF2B5EF4-FFF2-40B4-BE49-F238E27FC236}">
                    <a16:creationId xmlns:a16="http://schemas.microsoft.com/office/drawing/2014/main" id="{2AA9838D-E63D-4597-ACBD-A438567356C8}"/>
                  </a:ext>
                </a:extLst>
              </p:cNvPr>
              <p:cNvSpPr/>
              <p:nvPr/>
            </p:nvSpPr>
            <p:spPr>
              <a:xfrm>
                <a:off x="7785231" y="5346024"/>
                <a:ext cx="66675" cy="47625"/>
              </a:xfrm>
              <a:custGeom>
                <a:avLst/>
                <a:gdLst>
                  <a:gd name="connsiteX0" fmla="*/ 44291 w 66675"/>
                  <a:gd name="connsiteY0" fmla="*/ 8096 h 47625"/>
                  <a:gd name="connsiteX1" fmla="*/ 24289 w 66675"/>
                  <a:gd name="connsiteY1" fmla="*/ 7144 h 47625"/>
                  <a:gd name="connsiteX2" fmla="*/ 7144 w 66675"/>
                  <a:gd name="connsiteY2" fmla="*/ 23336 h 47625"/>
                  <a:gd name="connsiteX3" fmla="*/ 23336 w 66675"/>
                  <a:gd name="connsiteY3" fmla="*/ 40481 h 47625"/>
                  <a:gd name="connsiteX4" fmla="*/ 43339 w 66675"/>
                  <a:gd name="connsiteY4" fmla="*/ 41434 h 47625"/>
                  <a:gd name="connsiteX5" fmla="*/ 44291 w 66675"/>
                  <a:gd name="connsiteY5" fmla="*/ 41434 h 47625"/>
                  <a:gd name="connsiteX6" fmla="*/ 60484 w 66675"/>
                  <a:gd name="connsiteY6" fmla="*/ 25241 h 47625"/>
                  <a:gd name="connsiteX7" fmla="*/ 44291 w 66675"/>
                  <a:gd name="connsiteY7" fmla="*/ 8096 h 47625"/>
                  <a:gd name="connsiteX8" fmla="*/ 44291 w 66675"/>
                  <a:gd name="connsiteY8" fmla="*/ 8096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47625">
                    <a:moveTo>
                      <a:pt x="44291" y="8096"/>
                    </a:moveTo>
                    <a:lnTo>
                      <a:pt x="24289" y="7144"/>
                    </a:ln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7144" y="32861"/>
                      <a:pt x="13811" y="40481"/>
                      <a:pt x="23336" y="40481"/>
                    </a:cubicBezTo>
                    <a:lnTo>
                      <a:pt x="43339" y="41434"/>
                    </a:lnTo>
                    <a:cubicBezTo>
                      <a:pt x="43339" y="41434"/>
                      <a:pt x="43339" y="41434"/>
                      <a:pt x="44291" y="41434"/>
                    </a:cubicBezTo>
                    <a:cubicBezTo>
                      <a:pt x="52864" y="41434"/>
                      <a:pt x="60484" y="34766"/>
                      <a:pt x="60484" y="25241"/>
                    </a:cubicBezTo>
                    <a:cubicBezTo>
                      <a:pt x="60484" y="15716"/>
                      <a:pt x="53816" y="8096"/>
                      <a:pt x="44291" y="8096"/>
                    </a:cubicBezTo>
                    <a:lnTo>
                      <a:pt x="44291" y="80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34" name="자유형: 도형 210">
                <a:extLst>
                  <a:ext uri="{FF2B5EF4-FFF2-40B4-BE49-F238E27FC236}">
                    <a16:creationId xmlns:a16="http://schemas.microsoft.com/office/drawing/2014/main" id="{CC20A50E-3E4A-4606-960B-769466BE02E6}"/>
                  </a:ext>
                </a:extLst>
              </p:cNvPr>
              <p:cNvSpPr/>
              <p:nvPr/>
            </p:nvSpPr>
            <p:spPr>
              <a:xfrm>
                <a:off x="7760480" y="5289841"/>
                <a:ext cx="47625" cy="57150"/>
              </a:xfrm>
              <a:custGeom>
                <a:avLst/>
                <a:gdLst>
                  <a:gd name="connsiteX0" fmla="*/ 15702 w 47625"/>
                  <a:gd name="connsiteY0" fmla="*/ 17607 h 57150"/>
                  <a:gd name="connsiteX1" fmla="*/ 8082 w 47625"/>
                  <a:gd name="connsiteY1" fmla="*/ 37609 h 57150"/>
                  <a:gd name="connsiteX2" fmla="*/ 17607 w 47625"/>
                  <a:gd name="connsiteY2" fmla="*/ 58564 h 57150"/>
                  <a:gd name="connsiteX3" fmla="*/ 23322 w 47625"/>
                  <a:gd name="connsiteY3" fmla="*/ 59517 h 57150"/>
                  <a:gd name="connsiteX4" fmla="*/ 38562 w 47625"/>
                  <a:gd name="connsiteY4" fmla="*/ 49039 h 57150"/>
                  <a:gd name="connsiteX5" fmla="*/ 46182 w 47625"/>
                  <a:gd name="connsiteY5" fmla="*/ 29037 h 57150"/>
                  <a:gd name="connsiteX6" fmla="*/ 36657 w 47625"/>
                  <a:gd name="connsiteY6" fmla="*/ 8082 h 57150"/>
                  <a:gd name="connsiteX7" fmla="*/ 15702 w 47625"/>
                  <a:gd name="connsiteY7" fmla="*/ 17607 h 57150"/>
                  <a:gd name="connsiteX8" fmla="*/ 15702 w 47625"/>
                  <a:gd name="connsiteY8" fmla="*/ 1760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57150">
                    <a:moveTo>
                      <a:pt x="15702" y="17607"/>
                    </a:moveTo>
                    <a:lnTo>
                      <a:pt x="8082" y="37609"/>
                    </a:lnTo>
                    <a:cubicBezTo>
                      <a:pt x="5224" y="46182"/>
                      <a:pt x="9034" y="55707"/>
                      <a:pt x="17607" y="58564"/>
                    </a:cubicBezTo>
                    <a:cubicBezTo>
                      <a:pt x="19512" y="59517"/>
                      <a:pt x="21417" y="59517"/>
                      <a:pt x="23322" y="59517"/>
                    </a:cubicBezTo>
                    <a:cubicBezTo>
                      <a:pt x="29989" y="59517"/>
                      <a:pt x="36657" y="55707"/>
                      <a:pt x="38562" y="49039"/>
                    </a:cubicBezTo>
                    <a:lnTo>
                      <a:pt x="46182" y="29037"/>
                    </a:lnTo>
                    <a:cubicBezTo>
                      <a:pt x="49039" y="20464"/>
                      <a:pt x="45229" y="10939"/>
                      <a:pt x="36657" y="8082"/>
                    </a:cubicBezTo>
                    <a:cubicBezTo>
                      <a:pt x="28084" y="5224"/>
                      <a:pt x="18559" y="9034"/>
                      <a:pt x="15702" y="17607"/>
                    </a:cubicBezTo>
                    <a:lnTo>
                      <a:pt x="15702" y="176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</p:grpSp>
        <p:grpSp>
          <p:nvGrpSpPr>
            <p:cNvPr id="218" name="그룹 211">
              <a:extLst>
                <a:ext uri="{FF2B5EF4-FFF2-40B4-BE49-F238E27FC236}">
                  <a16:creationId xmlns:a16="http://schemas.microsoft.com/office/drawing/2014/main" id="{85F5990A-F89C-4905-A9D2-F15572FD6091}"/>
                </a:ext>
              </a:extLst>
            </p:cNvPr>
            <p:cNvGrpSpPr/>
            <p:nvPr/>
          </p:nvGrpSpPr>
          <p:grpSpPr>
            <a:xfrm>
              <a:off x="2118412" y="3940135"/>
              <a:ext cx="138528" cy="136341"/>
              <a:chOff x="7699767" y="5289841"/>
              <a:chExt cx="152139" cy="149737"/>
            </a:xfrm>
            <a:grpFill/>
          </p:grpSpPr>
          <p:sp>
            <p:nvSpPr>
              <p:cNvPr id="225" name="자유형: 도형 212">
                <a:extLst>
                  <a:ext uri="{FF2B5EF4-FFF2-40B4-BE49-F238E27FC236}">
                    <a16:creationId xmlns:a16="http://schemas.microsoft.com/office/drawing/2014/main" id="{0B83E6D0-FFF5-494C-868D-365D477493C4}"/>
                  </a:ext>
                </a:extLst>
              </p:cNvPr>
              <p:cNvSpPr/>
              <p:nvPr/>
            </p:nvSpPr>
            <p:spPr>
              <a:xfrm>
                <a:off x="7699767" y="5366287"/>
                <a:ext cx="57150" cy="47625"/>
              </a:xfrm>
              <a:custGeom>
                <a:avLst/>
                <a:gdLst>
                  <a:gd name="connsiteX0" fmla="*/ 28790 w 57150"/>
                  <a:gd name="connsiteY0" fmla="*/ 9740 h 47625"/>
                  <a:gd name="connsiteX1" fmla="*/ 14503 w 57150"/>
                  <a:gd name="connsiteY1" fmla="*/ 19265 h 47625"/>
                  <a:gd name="connsiteX2" fmla="*/ 9740 w 57150"/>
                  <a:gd name="connsiteY2" fmla="*/ 42125 h 47625"/>
                  <a:gd name="connsiteX3" fmla="*/ 24028 w 57150"/>
                  <a:gd name="connsiteY3" fmla="*/ 49745 h 47625"/>
                  <a:gd name="connsiteX4" fmla="*/ 33553 w 57150"/>
                  <a:gd name="connsiteY4" fmla="*/ 46888 h 47625"/>
                  <a:gd name="connsiteX5" fmla="*/ 47840 w 57150"/>
                  <a:gd name="connsiteY5" fmla="*/ 37363 h 47625"/>
                  <a:gd name="connsiteX6" fmla="*/ 52603 w 57150"/>
                  <a:gd name="connsiteY6" fmla="*/ 14503 h 47625"/>
                  <a:gd name="connsiteX7" fmla="*/ 28790 w 57150"/>
                  <a:gd name="connsiteY7" fmla="*/ 9740 h 47625"/>
                  <a:gd name="connsiteX8" fmla="*/ 28790 w 57150"/>
                  <a:gd name="connsiteY8" fmla="*/ 97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28790" y="9740"/>
                    </a:moveTo>
                    <a:lnTo>
                      <a:pt x="14503" y="19265"/>
                    </a:lnTo>
                    <a:cubicBezTo>
                      <a:pt x="6883" y="24028"/>
                      <a:pt x="4978" y="34505"/>
                      <a:pt x="9740" y="42125"/>
                    </a:cubicBezTo>
                    <a:cubicBezTo>
                      <a:pt x="12598" y="46888"/>
                      <a:pt x="18313" y="49745"/>
                      <a:pt x="24028" y="49745"/>
                    </a:cubicBezTo>
                    <a:cubicBezTo>
                      <a:pt x="26885" y="49745"/>
                      <a:pt x="30695" y="48793"/>
                      <a:pt x="33553" y="46888"/>
                    </a:cubicBezTo>
                    <a:lnTo>
                      <a:pt x="47840" y="37363"/>
                    </a:lnTo>
                    <a:cubicBezTo>
                      <a:pt x="55460" y="32600"/>
                      <a:pt x="57365" y="22123"/>
                      <a:pt x="52603" y="14503"/>
                    </a:cubicBezTo>
                    <a:cubicBezTo>
                      <a:pt x="45935" y="6883"/>
                      <a:pt x="36410" y="4978"/>
                      <a:pt x="28790" y="9740"/>
                    </a:cubicBezTo>
                    <a:lnTo>
                      <a:pt x="28790" y="97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26" name="자유형: 도형 213">
                <a:extLst>
                  <a:ext uri="{FF2B5EF4-FFF2-40B4-BE49-F238E27FC236}">
                    <a16:creationId xmlns:a16="http://schemas.microsoft.com/office/drawing/2014/main" id="{B8F4BB3D-040E-480D-8EC3-51FC6CFF5987}"/>
                  </a:ext>
                </a:extLst>
              </p:cNvPr>
              <p:cNvSpPr/>
              <p:nvPr/>
            </p:nvSpPr>
            <p:spPr>
              <a:xfrm>
                <a:off x="7757817" y="5382428"/>
                <a:ext cx="47625" cy="57150"/>
              </a:xfrm>
              <a:custGeom>
                <a:avLst/>
                <a:gdLst>
                  <a:gd name="connsiteX0" fmla="*/ 40272 w 47625"/>
                  <a:gd name="connsiteY0" fmla="*/ 19317 h 57150"/>
                  <a:gd name="connsiteX1" fmla="*/ 19317 w 47625"/>
                  <a:gd name="connsiteY1" fmla="*/ 7887 h 57150"/>
                  <a:gd name="connsiteX2" fmla="*/ 7887 w 47625"/>
                  <a:gd name="connsiteY2" fmla="*/ 28842 h 57150"/>
                  <a:gd name="connsiteX3" fmla="*/ 12650 w 47625"/>
                  <a:gd name="connsiteY3" fmla="*/ 45035 h 57150"/>
                  <a:gd name="connsiteX4" fmla="*/ 28842 w 47625"/>
                  <a:gd name="connsiteY4" fmla="*/ 57417 h 57150"/>
                  <a:gd name="connsiteX5" fmla="*/ 33605 w 47625"/>
                  <a:gd name="connsiteY5" fmla="*/ 56465 h 57150"/>
                  <a:gd name="connsiteX6" fmla="*/ 45035 w 47625"/>
                  <a:gd name="connsiteY6" fmla="*/ 35510 h 57150"/>
                  <a:gd name="connsiteX7" fmla="*/ 40272 w 47625"/>
                  <a:gd name="connsiteY7" fmla="*/ 19317 h 57150"/>
                  <a:gd name="connsiteX8" fmla="*/ 40272 w 47625"/>
                  <a:gd name="connsiteY8" fmla="*/ 19317 h 57150"/>
                  <a:gd name="connsiteX9" fmla="*/ 40272 w 47625"/>
                  <a:gd name="connsiteY9" fmla="*/ 1931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" h="57150">
                    <a:moveTo>
                      <a:pt x="40272" y="19317"/>
                    </a:moveTo>
                    <a:cubicBezTo>
                      <a:pt x="38367" y="10745"/>
                      <a:pt x="28842" y="5030"/>
                      <a:pt x="19317" y="7887"/>
                    </a:cubicBezTo>
                    <a:cubicBezTo>
                      <a:pt x="10745" y="9792"/>
                      <a:pt x="5030" y="19317"/>
                      <a:pt x="7887" y="28842"/>
                    </a:cubicBezTo>
                    <a:lnTo>
                      <a:pt x="12650" y="45035"/>
                    </a:lnTo>
                    <a:cubicBezTo>
                      <a:pt x="14555" y="52655"/>
                      <a:pt x="21222" y="57417"/>
                      <a:pt x="28842" y="57417"/>
                    </a:cubicBezTo>
                    <a:cubicBezTo>
                      <a:pt x="29795" y="57417"/>
                      <a:pt x="31700" y="57417"/>
                      <a:pt x="33605" y="56465"/>
                    </a:cubicBezTo>
                    <a:cubicBezTo>
                      <a:pt x="42177" y="54560"/>
                      <a:pt x="47892" y="45035"/>
                      <a:pt x="45035" y="35510"/>
                    </a:cubicBezTo>
                    <a:lnTo>
                      <a:pt x="40272" y="19317"/>
                    </a:lnTo>
                    <a:lnTo>
                      <a:pt x="40272" y="19317"/>
                    </a:lnTo>
                    <a:lnTo>
                      <a:pt x="40272" y="193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27" name="자유형: 도형 214">
                <a:extLst>
                  <a:ext uri="{FF2B5EF4-FFF2-40B4-BE49-F238E27FC236}">
                    <a16:creationId xmlns:a16="http://schemas.microsoft.com/office/drawing/2014/main" id="{A0AE9A59-DA4D-4D5A-9D63-FD3A12711F06}"/>
                  </a:ext>
                </a:extLst>
              </p:cNvPr>
              <p:cNvSpPr/>
              <p:nvPr/>
            </p:nvSpPr>
            <p:spPr>
              <a:xfrm>
                <a:off x="7702499" y="5308060"/>
                <a:ext cx="57150" cy="57150"/>
              </a:xfrm>
              <a:custGeom>
                <a:avLst/>
                <a:gdLst>
                  <a:gd name="connsiteX0" fmla="*/ 48918 w 57150"/>
                  <a:gd name="connsiteY0" fmla="*/ 23200 h 57150"/>
                  <a:gd name="connsiteX1" fmla="*/ 33678 w 57150"/>
                  <a:gd name="connsiteY1" fmla="*/ 10818 h 57150"/>
                  <a:gd name="connsiteX2" fmla="*/ 10818 w 57150"/>
                  <a:gd name="connsiteY2" fmla="*/ 13675 h 57150"/>
                  <a:gd name="connsiteX3" fmla="*/ 13675 w 57150"/>
                  <a:gd name="connsiteY3" fmla="*/ 36535 h 57150"/>
                  <a:gd name="connsiteX4" fmla="*/ 28915 w 57150"/>
                  <a:gd name="connsiteY4" fmla="*/ 48918 h 57150"/>
                  <a:gd name="connsiteX5" fmla="*/ 39393 w 57150"/>
                  <a:gd name="connsiteY5" fmla="*/ 52728 h 57150"/>
                  <a:gd name="connsiteX6" fmla="*/ 52728 w 57150"/>
                  <a:gd name="connsiteY6" fmla="*/ 46060 h 57150"/>
                  <a:gd name="connsiteX7" fmla="*/ 48918 w 57150"/>
                  <a:gd name="connsiteY7" fmla="*/ 23200 h 57150"/>
                  <a:gd name="connsiteX8" fmla="*/ 48918 w 57150"/>
                  <a:gd name="connsiteY8" fmla="*/ 2320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48918" y="23200"/>
                    </a:moveTo>
                    <a:lnTo>
                      <a:pt x="33678" y="10818"/>
                    </a:lnTo>
                    <a:cubicBezTo>
                      <a:pt x="26058" y="5103"/>
                      <a:pt x="16533" y="6055"/>
                      <a:pt x="10818" y="13675"/>
                    </a:cubicBezTo>
                    <a:cubicBezTo>
                      <a:pt x="5103" y="21295"/>
                      <a:pt x="6055" y="30820"/>
                      <a:pt x="13675" y="36535"/>
                    </a:cubicBezTo>
                    <a:lnTo>
                      <a:pt x="28915" y="48918"/>
                    </a:lnTo>
                    <a:cubicBezTo>
                      <a:pt x="31773" y="50823"/>
                      <a:pt x="35583" y="52728"/>
                      <a:pt x="39393" y="52728"/>
                    </a:cubicBezTo>
                    <a:cubicBezTo>
                      <a:pt x="44155" y="52728"/>
                      <a:pt x="48918" y="50823"/>
                      <a:pt x="52728" y="46060"/>
                    </a:cubicBezTo>
                    <a:cubicBezTo>
                      <a:pt x="57490" y="39393"/>
                      <a:pt x="56538" y="27963"/>
                      <a:pt x="48918" y="23200"/>
                    </a:cubicBezTo>
                    <a:lnTo>
                      <a:pt x="48918" y="23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28" name="자유형: 도형 215">
                <a:extLst>
                  <a:ext uri="{FF2B5EF4-FFF2-40B4-BE49-F238E27FC236}">
                    <a16:creationId xmlns:a16="http://schemas.microsoft.com/office/drawing/2014/main" id="{CC9A098D-5249-4FA2-A68F-C356AAA0F87B}"/>
                  </a:ext>
                </a:extLst>
              </p:cNvPr>
              <p:cNvSpPr/>
              <p:nvPr/>
            </p:nvSpPr>
            <p:spPr>
              <a:xfrm>
                <a:off x="7785231" y="5346024"/>
                <a:ext cx="66675" cy="47625"/>
              </a:xfrm>
              <a:custGeom>
                <a:avLst/>
                <a:gdLst>
                  <a:gd name="connsiteX0" fmla="*/ 44291 w 66675"/>
                  <a:gd name="connsiteY0" fmla="*/ 8096 h 47625"/>
                  <a:gd name="connsiteX1" fmla="*/ 24289 w 66675"/>
                  <a:gd name="connsiteY1" fmla="*/ 7144 h 47625"/>
                  <a:gd name="connsiteX2" fmla="*/ 7144 w 66675"/>
                  <a:gd name="connsiteY2" fmla="*/ 23336 h 47625"/>
                  <a:gd name="connsiteX3" fmla="*/ 23336 w 66675"/>
                  <a:gd name="connsiteY3" fmla="*/ 40481 h 47625"/>
                  <a:gd name="connsiteX4" fmla="*/ 43339 w 66675"/>
                  <a:gd name="connsiteY4" fmla="*/ 41434 h 47625"/>
                  <a:gd name="connsiteX5" fmla="*/ 44291 w 66675"/>
                  <a:gd name="connsiteY5" fmla="*/ 41434 h 47625"/>
                  <a:gd name="connsiteX6" fmla="*/ 60484 w 66675"/>
                  <a:gd name="connsiteY6" fmla="*/ 25241 h 47625"/>
                  <a:gd name="connsiteX7" fmla="*/ 44291 w 66675"/>
                  <a:gd name="connsiteY7" fmla="*/ 8096 h 47625"/>
                  <a:gd name="connsiteX8" fmla="*/ 44291 w 66675"/>
                  <a:gd name="connsiteY8" fmla="*/ 8096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47625">
                    <a:moveTo>
                      <a:pt x="44291" y="8096"/>
                    </a:moveTo>
                    <a:lnTo>
                      <a:pt x="24289" y="7144"/>
                    </a:ln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7144" y="32861"/>
                      <a:pt x="13811" y="40481"/>
                      <a:pt x="23336" y="40481"/>
                    </a:cubicBezTo>
                    <a:lnTo>
                      <a:pt x="43339" y="41434"/>
                    </a:lnTo>
                    <a:cubicBezTo>
                      <a:pt x="43339" y="41434"/>
                      <a:pt x="43339" y="41434"/>
                      <a:pt x="44291" y="41434"/>
                    </a:cubicBezTo>
                    <a:cubicBezTo>
                      <a:pt x="52864" y="41434"/>
                      <a:pt x="60484" y="34766"/>
                      <a:pt x="60484" y="25241"/>
                    </a:cubicBezTo>
                    <a:cubicBezTo>
                      <a:pt x="60484" y="15716"/>
                      <a:pt x="53816" y="8096"/>
                      <a:pt x="44291" y="8096"/>
                    </a:cubicBezTo>
                    <a:lnTo>
                      <a:pt x="44291" y="80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29" name="자유형: 도형 216">
                <a:extLst>
                  <a:ext uri="{FF2B5EF4-FFF2-40B4-BE49-F238E27FC236}">
                    <a16:creationId xmlns:a16="http://schemas.microsoft.com/office/drawing/2014/main" id="{82245645-F936-449C-AABD-67A6D72F0B74}"/>
                  </a:ext>
                </a:extLst>
              </p:cNvPr>
              <p:cNvSpPr/>
              <p:nvPr/>
            </p:nvSpPr>
            <p:spPr>
              <a:xfrm>
                <a:off x="7760480" y="5289841"/>
                <a:ext cx="47625" cy="57150"/>
              </a:xfrm>
              <a:custGeom>
                <a:avLst/>
                <a:gdLst>
                  <a:gd name="connsiteX0" fmla="*/ 15702 w 47625"/>
                  <a:gd name="connsiteY0" fmla="*/ 17607 h 57150"/>
                  <a:gd name="connsiteX1" fmla="*/ 8082 w 47625"/>
                  <a:gd name="connsiteY1" fmla="*/ 37609 h 57150"/>
                  <a:gd name="connsiteX2" fmla="*/ 17607 w 47625"/>
                  <a:gd name="connsiteY2" fmla="*/ 58564 h 57150"/>
                  <a:gd name="connsiteX3" fmla="*/ 23322 w 47625"/>
                  <a:gd name="connsiteY3" fmla="*/ 59517 h 57150"/>
                  <a:gd name="connsiteX4" fmla="*/ 38562 w 47625"/>
                  <a:gd name="connsiteY4" fmla="*/ 49039 h 57150"/>
                  <a:gd name="connsiteX5" fmla="*/ 46182 w 47625"/>
                  <a:gd name="connsiteY5" fmla="*/ 29037 h 57150"/>
                  <a:gd name="connsiteX6" fmla="*/ 36657 w 47625"/>
                  <a:gd name="connsiteY6" fmla="*/ 8082 h 57150"/>
                  <a:gd name="connsiteX7" fmla="*/ 15702 w 47625"/>
                  <a:gd name="connsiteY7" fmla="*/ 17607 h 57150"/>
                  <a:gd name="connsiteX8" fmla="*/ 15702 w 47625"/>
                  <a:gd name="connsiteY8" fmla="*/ 1760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57150">
                    <a:moveTo>
                      <a:pt x="15702" y="17607"/>
                    </a:moveTo>
                    <a:lnTo>
                      <a:pt x="8082" y="37609"/>
                    </a:lnTo>
                    <a:cubicBezTo>
                      <a:pt x="5224" y="46182"/>
                      <a:pt x="9034" y="55707"/>
                      <a:pt x="17607" y="58564"/>
                    </a:cubicBezTo>
                    <a:cubicBezTo>
                      <a:pt x="19512" y="59517"/>
                      <a:pt x="21417" y="59517"/>
                      <a:pt x="23322" y="59517"/>
                    </a:cubicBezTo>
                    <a:cubicBezTo>
                      <a:pt x="29989" y="59517"/>
                      <a:pt x="36657" y="55707"/>
                      <a:pt x="38562" y="49039"/>
                    </a:cubicBezTo>
                    <a:lnTo>
                      <a:pt x="46182" y="29037"/>
                    </a:lnTo>
                    <a:cubicBezTo>
                      <a:pt x="49039" y="20464"/>
                      <a:pt x="45229" y="10939"/>
                      <a:pt x="36657" y="8082"/>
                    </a:cubicBezTo>
                    <a:cubicBezTo>
                      <a:pt x="28084" y="5224"/>
                      <a:pt x="18559" y="9034"/>
                      <a:pt x="15702" y="17607"/>
                    </a:cubicBezTo>
                    <a:lnTo>
                      <a:pt x="15702" y="176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</p:grpSp>
        <p:grpSp>
          <p:nvGrpSpPr>
            <p:cNvPr id="219" name="그룹 217">
              <a:extLst>
                <a:ext uri="{FF2B5EF4-FFF2-40B4-BE49-F238E27FC236}">
                  <a16:creationId xmlns:a16="http://schemas.microsoft.com/office/drawing/2014/main" id="{70E4BF69-CADF-4B00-B02A-58C4F42308B0}"/>
                </a:ext>
              </a:extLst>
            </p:cNvPr>
            <p:cNvGrpSpPr/>
            <p:nvPr/>
          </p:nvGrpSpPr>
          <p:grpSpPr>
            <a:xfrm>
              <a:off x="2327396" y="4214329"/>
              <a:ext cx="138528" cy="136341"/>
              <a:chOff x="7699767" y="5289841"/>
              <a:chExt cx="152139" cy="149737"/>
            </a:xfrm>
            <a:grpFill/>
          </p:grpSpPr>
          <p:sp>
            <p:nvSpPr>
              <p:cNvPr id="220" name="자유형: 도형 218">
                <a:extLst>
                  <a:ext uri="{FF2B5EF4-FFF2-40B4-BE49-F238E27FC236}">
                    <a16:creationId xmlns:a16="http://schemas.microsoft.com/office/drawing/2014/main" id="{4E4AADA7-82D7-47D3-80FB-BF9EC0C0D2F9}"/>
                  </a:ext>
                </a:extLst>
              </p:cNvPr>
              <p:cNvSpPr/>
              <p:nvPr/>
            </p:nvSpPr>
            <p:spPr>
              <a:xfrm>
                <a:off x="7699767" y="5366287"/>
                <a:ext cx="57150" cy="47625"/>
              </a:xfrm>
              <a:custGeom>
                <a:avLst/>
                <a:gdLst>
                  <a:gd name="connsiteX0" fmla="*/ 28790 w 57150"/>
                  <a:gd name="connsiteY0" fmla="*/ 9740 h 47625"/>
                  <a:gd name="connsiteX1" fmla="*/ 14503 w 57150"/>
                  <a:gd name="connsiteY1" fmla="*/ 19265 h 47625"/>
                  <a:gd name="connsiteX2" fmla="*/ 9740 w 57150"/>
                  <a:gd name="connsiteY2" fmla="*/ 42125 h 47625"/>
                  <a:gd name="connsiteX3" fmla="*/ 24028 w 57150"/>
                  <a:gd name="connsiteY3" fmla="*/ 49745 h 47625"/>
                  <a:gd name="connsiteX4" fmla="*/ 33553 w 57150"/>
                  <a:gd name="connsiteY4" fmla="*/ 46888 h 47625"/>
                  <a:gd name="connsiteX5" fmla="*/ 47840 w 57150"/>
                  <a:gd name="connsiteY5" fmla="*/ 37363 h 47625"/>
                  <a:gd name="connsiteX6" fmla="*/ 52603 w 57150"/>
                  <a:gd name="connsiteY6" fmla="*/ 14503 h 47625"/>
                  <a:gd name="connsiteX7" fmla="*/ 28790 w 57150"/>
                  <a:gd name="connsiteY7" fmla="*/ 9740 h 47625"/>
                  <a:gd name="connsiteX8" fmla="*/ 28790 w 57150"/>
                  <a:gd name="connsiteY8" fmla="*/ 97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28790" y="9740"/>
                    </a:moveTo>
                    <a:lnTo>
                      <a:pt x="14503" y="19265"/>
                    </a:lnTo>
                    <a:cubicBezTo>
                      <a:pt x="6883" y="24028"/>
                      <a:pt x="4978" y="34505"/>
                      <a:pt x="9740" y="42125"/>
                    </a:cubicBezTo>
                    <a:cubicBezTo>
                      <a:pt x="12598" y="46888"/>
                      <a:pt x="18313" y="49745"/>
                      <a:pt x="24028" y="49745"/>
                    </a:cubicBezTo>
                    <a:cubicBezTo>
                      <a:pt x="26885" y="49745"/>
                      <a:pt x="30695" y="48793"/>
                      <a:pt x="33553" y="46888"/>
                    </a:cubicBezTo>
                    <a:lnTo>
                      <a:pt x="47840" y="37363"/>
                    </a:lnTo>
                    <a:cubicBezTo>
                      <a:pt x="55460" y="32600"/>
                      <a:pt x="57365" y="22123"/>
                      <a:pt x="52603" y="14503"/>
                    </a:cubicBezTo>
                    <a:cubicBezTo>
                      <a:pt x="45935" y="6883"/>
                      <a:pt x="36410" y="4978"/>
                      <a:pt x="28790" y="9740"/>
                    </a:cubicBezTo>
                    <a:lnTo>
                      <a:pt x="28790" y="97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21" name="자유형: 도형 219">
                <a:extLst>
                  <a:ext uri="{FF2B5EF4-FFF2-40B4-BE49-F238E27FC236}">
                    <a16:creationId xmlns:a16="http://schemas.microsoft.com/office/drawing/2014/main" id="{5E7623C0-F80A-4FC9-91F3-7312B0A64A3D}"/>
                  </a:ext>
                </a:extLst>
              </p:cNvPr>
              <p:cNvSpPr/>
              <p:nvPr/>
            </p:nvSpPr>
            <p:spPr>
              <a:xfrm>
                <a:off x="7757817" y="5382428"/>
                <a:ext cx="47625" cy="57150"/>
              </a:xfrm>
              <a:custGeom>
                <a:avLst/>
                <a:gdLst>
                  <a:gd name="connsiteX0" fmla="*/ 40272 w 47625"/>
                  <a:gd name="connsiteY0" fmla="*/ 19317 h 57150"/>
                  <a:gd name="connsiteX1" fmla="*/ 19317 w 47625"/>
                  <a:gd name="connsiteY1" fmla="*/ 7887 h 57150"/>
                  <a:gd name="connsiteX2" fmla="*/ 7887 w 47625"/>
                  <a:gd name="connsiteY2" fmla="*/ 28842 h 57150"/>
                  <a:gd name="connsiteX3" fmla="*/ 12650 w 47625"/>
                  <a:gd name="connsiteY3" fmla="*/ 45035 h 57150"/>
                  <a:gd name="connsiteX4" fmla="*/ 28842 w 47625"/>
                  <a:gd name="connsiteY4" fmla="*/ 57417 h 57150"/>
                  <a:gd name="connsiteX5" fmla="*/ 33605 w 47625"/>
                  <a:gd name="connsiteY5" fmla="*/ 56465 h 57150"/>
                  <a:gd name="connsiteX6" fmla="*/ 45035 w 47625"/>
                  <a:gd name="connsiteY6" fmla="*/ 35510 h 57150"/>
                  <a:gd name="connsiteX7" fmla="*/ 40272 w 47625"/>
                  <a:gd name="connsiteY7" fmla="*/ 19317 h 57150"/>
                  <a:gd name="connsiteX8" fmla="*/ 40272 w 47625"/>
                  <a:gd name="connsiteY8" fmla="*/ 19317 h 57150"/>
                  <a:gd name="connsiteX9" fmla="*/ 40272 w 47625"/>
                  <a:gd name="connsiteY9" fmla="*/ 1931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" h="57150">
                    <a:moveTo>
                      <a:pt x="40272" y="19317"/>
                    </a:moveTo>
                    <a:cubicBezTo>
                      <a:pt x="38367" y="10745"/>
                      <a:pt x="28842" y="5030"/>
                      <a:pt x="19317" y="7887"/>
                    </a:cubicBezTo>
                    <a:cubicBezTo>
                      <a:pt x="10745" y="9792"/>
                      <a:pt x="5030" y="19317"/>
                      <a:pt x="7887" y="28842"/>
                    </a:cubicBezTo>
                    <a:lnTo>
                      <a:pt x="12650" y="45035"/>
                    </a:lnTo>
                    <a:cubicBezTo>
                      <a:pt x="14555" y="52655"/>
                      <a:pt x="21222" y="57417"/>
                      <a:pt x="28842" y="57417"/>
                    </a:cubicBezTo>
                    <a:cubicBezTo>
                      <a:pt x="29795" y="57417"/>
                      <a:pt x="31700" y="57417"/>
                      <a:pt x="33605" y="56465"/>
                    </a:cubicBezTo>
                    <a:cubicBezTo>
                      <a:pt x="42177" y="54560"/>
                      <a:pt x="47892" y="45035"/>
                      <a:pt x="45035" y="35510"/>
                    </a:cubicBezTo>
                    <a:lnTo>
                      <a:pt x="40272" y="19317"/>
                    </a:lnTo>
                    <a:lnTo>
                      <a:pt x="40272" y="19317"/>
                    </a:lnTo>
                    <a:lnTo>
                      <a:pt x="40272" y="193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22" name="자유형: 도형 220">
                <a:extLst>
                  <a:ext uri="{FF2B5EF4-FFF2-40B4-BE49-F238E27FC236}">
                    <a16:creationId xmlns:a16="http://schemas.microsoft.com/office/drawing/2014/main" id="{8DD76F12-B9CD-42AB-AEE8-65403713891E}"/>
                  </a:ext>
                </a:extLst>
              </p:cNvPr>
              <p:cNvSpPr/>
              <p:nvPr/>
            </p:nvSpPr>
            <p:spPr>
              <a:xfrm>
                <a:off x="7702499" y="5308060"/>
                <a:ext cx="57150" cy="57150"/>
              </a:xfrm>
              <a:custGeom>
                <a:avLst/>
                <a:gdLst>
                  <a:gd name="connsiteX0" fmla="*/ 48918 w 57150"/>
                  <a:gd name="connsiteY0" fmla="*/ 23200 h 57150"/>
                  <a:gd name="connsiteX1" fmla="*/ 33678 w 57150"/>
                  <a:gd name="connsiteY1" fmla="*/ 10818 h 57150"/>
                  <a:gd name="connsiteX2" fmla="*/ 10818 w 57150"/>
                  <a:gd name="connsiteY2" fmla="*/ 13675 h 57150"/>
                  <a:gd name="connsiteX3" fmla="*/ 13675 w 57150"/>
                  <a:gd name="connsiteY3" fmla="*/ 36535 h 57150"/>
                  <a:gd name="connsiteX4" fmla="*/ 28915 w 57150"/>
                  <a:gd name="connsiteY4" fmla="*/ 48918 h 57150"/>
                  <a:gd name="connsiteX5" fmla="*/ 39393 w 57150"/>
                  <a:gd name="connsiteY5" fmla="*/ 52728 h 57150"/>
                  <a:gd name="connsiteX6" fmla="*/ 52728 w 57150"/>
                  <a:gd name="connsiteY6" fmla="*/ 46060 h 57150"/>
                  <a:gd name="connsiteX7" fmla="*/ 48918 w 57150"/>
                  <a:gd name="connsiteY7" fmla="*/ 23200 h 57150"/>
                  <a:gd name="connsiteX8" fmla="*/ 48918 w 57150"/>
                  <a:gd name="connsiteY8" fmla="*/ 2320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48918" y="23200"/>
                    </a:moveTo>
                    <a:lnTo>
                      <a:pt x="33678" y="10818"/>
                    </a:lnTo>
                    <a:cubicBezTo>
                      <a:pt x="26058" y="5103"/>
                      <a:pt x="16533" y="6055"/>
                      <a:pt x="10818" y="13675"/>
                    </a:cubicBezTo>
                    <a:cubicBezTo>
                      <a:pt x="5103" y="21295"/>
                      <a:pt x="6055" y="30820"/>
                      <a:pt x="13675" y="36535"/>
                    </a:cubicBezTo>
                    <a:lnTo>
                      <a:pt x="28915" y="48918"/>
                    </a:lnTo>
                    <a:cubicBezTo>
                      <a:pt x="31773" y="50823"/>
                      <a:pt x="35583" y="52728"/>
                      <a:pt x="39393" y="52728"/>
                    </a:cubicBezTo>
                    <a:cubicBezTo>
                      <a:pt x="44155" y="52728"/>
                      <a:pt x="48918" y="50823"/>
                      <a:pt x="52728" y="46060"/>
                    </a:cubicBezTo>
                    <a:cubicBezTo>
                      <a:pt x="57490" y="39393"/>
                      <a:pt x="56538" y="27963"/>
                      <a:pt x="48918" y="23200"/>
                    </a:cubicBezTo>
                    <a:lnTo>
                      <a:pt x="48918" y="23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23" name="자유형: 도형 221">
                <a:extLst>
                  <a:ext uri="{FF2B5EF4-FFF2-40B4-BE49-F238E27FC236}">
                    <a16:creationId xmlns:a16="http://schemas.microsoft.com/office/drawing/2014/main" id="{8455013F-1F59-4BB5-816B-CC9F4A6B169F}"/>
                  </a:ext>
                </a:extLst>
              </p:cNvPr>
              <p:cNvSpPr/>
              <p:nvPr/>
            </p:nvSpPr>
            <p:spPr>
              <a:xfrm>
                <a:off x="7785231" y="5346024"/>
                <a:ext cx="66675" cy="47625"/>
              </a:xfrm>
              <a:custGeom>
                <a:avLst/>
                <a:gdLst>
                  <a:gd name="connsiteX0" fmla="*/ 44291 w 66675"/>
                  <a:gd name="connsiteY0" fmla="*/ 8096 h 47625"/>
                  <a:gd name="connsiteX1" fmla="*/ 24289 w 66675"/>
                  <a:gd name="connsiteY1" fmla="*/ 7144 h 47625"/>
                  <a:gd name="connsiteX2" fmla="*/ 7144 w 66675"/>
                  <a:gd name="connsiteY2" fmla="*/ 23336 h 47625"/>
                  <a:gd name="connsiteX3" fmla="*/ 23336 w 66675"/>
                  <a:gd name="connsiteY3" fmla="*/ 40481 h 47625"/>
                  <a:gd name="connsiteX4" fmla="*/ 43339 w 66675"/>
                  <a:gd name="connsiteY4" fmla="*/ 41434 h 47625"/>
                  <a:gd name="connsiteX5" fmla="*/ 44291 w 66675"/>
                  <a:gd name="connsiteY5" fmla="*/ 41434 h 47625"/>
                  <a:gd name="connsiteX6" fmla="*/ 60484 w 66675"/>
                  <a:gd name="connsiteY6" fmla="*/ 25241 h 47625"/>
                  <a:gd name="connsiteX7" fmla="*/ 44291 w 66675"/>
                  <a:gd name="connsiteY7" fmla="*/ 8096 h 47625"/>
                  <a:gd name="connsiteX8" fmla="*/ 44291 w 66675"/>
                  <a:gd name="connsiteY8" fmla="*/ 8096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47625">
                    <a:moveTo>
                      <a:pt x="44291" y="8096"/>
                    </a:moveTo>
                    <a:lnTo>
                      <a:pt x="24289" y="7144"/>
                    </a:ln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7144" y="32861"/>
                      <a:pt x="13811" y="40481"/>
                      <a:pt x="23336" y="40481"/>
                    </a:cubicBezTo>
                    <a:lnTo>
                      <a:pt x="43339" y="41434"/>
                    </a:lnTo>
                    <a:cubicBezTo>
                      <a:pt x="43339" y="41434"/>
                      <a:pt x="43339" y="41434"/>
                      <a:pt x="44291" y="41434"/>
                    </a:cubicBezTo>
                    <a:cubicBezTo>
                      <a:pt x="52864" y="41434"/>
                      <a:pt x="60484" y="34766"/>
                      <a:pt x="60484" y="25241"/>
                    </a:cubicBezTo>
                    <a:cubicBezTo>
                      <a:pt x="60484" y="15716"/>
                      <a:pt x="53816" y="8096"/>
                      <a:pt x="44291" y="8096"/>
                    </a:cubicBezTo>
                    <a:lnTo>
                      <a:pt x="44291" y="80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24" name="자유형: 도형 222">
                <a:extLst>
                  <a:ext uri="{FF2B5EF4-FFF2-40B4-BE49-F238E27FC236}">
                    <a16:creationId xmlns:a16="http://schemas.microsoft.com/office/drawing/2014/main" id="{27A81BE4-D5BD-41ED-B2B1-733713104CC4}"/>
                  </a:ext>
                </a:extLst>
              </p:cNvPr>
              <p:cNvSpPr/>
              <p:nvPr/>
            </p:nvSpPr>
            <p:spPr>
              <a:xfrm>
                <a:off x="7760480" y="5289841"/>
                <a:ext cx="47625" cy="57150"/>
              </a:xfrm>
              <a:custGeom>
                <a:avLst/>
                <a:gdLst>
                  <a:gd name="connsiteX0" fmla="*/ 15702 w 47625"/>
                  <a:gd name="connsiteY0" fmla="*/ 17607 h 57150"/>
                  <a:gd name="connsiteX1" fmla="*/ 8082 w 47625"/>
                  <a:gd name="connsiteY1" fmla="*/ 37609 h 57150"/>
                  <a:gd name="connsiteX2" fmla="*/ 17607 w 47625"/>
                  <a:gd name="connsiteY2" fmla="*/ 58564 h 57150"/>
                  <a:gd name="connsiteX3" fmla="*/ 23322 w 47625"/>
                  <a:gd name="connsiteY3" fmla="*/ 59517 h 57150"/>
                  <a:gd name="connsiteX4" fmla="*/ 38562 w 47625"/>
                  <a:gd name="connsiteY4" fmla="*/ 49039 h 57150"/>
                  <a:gd name="connsiteX5" fmla="*/ 46182 w 47625"/>
                  <a:gd name="connsiteY5" fmla="*/ 29037 h 57150"/>
                  <a:gd name="connsiteX6" fmla="*/ 36657 w 47625"/>
                  <a:gd name="connsiteY6" fmla="*/ 8082 h 57150"/>
                  <a:gd name="connsiteX7" fmla="*/ 15702 w 47625"/>
                  <a:gd name="connsiteY7" fmla="*/ 17607 h 57150"/>
                  <a:gd name="connsiteX8" fmla="*/ 15702 w 47625"/>
                  <a:gd name="connsiteY8" fmla="*/ 1760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57150">
                    <a:moveTo>
                      <a:pt x="15702" y="17607"/>
                    </a:moveTo>
                    <a:lnTo>
                      <a:pt x="8082" y="37609"/>
                    </a:lnTo>
                    <a:cubicBezTo>
                      <a:pt x="5224" y="46182"/>
                      <a:pt x="9034" y="55707"/>
                      <a:pt x="17607" y="58564"/>
                    </a:cubicBezTo>
                    <a:cubicBezTo>
                      <a:pt x="19512" y="59517"/>
                      <a:pt x="21417" y="59517"/>
                      <a:pt x="23322" y="59517"/>
                    </a:cubicBezTo>
                    <a:cubicBezTo>
                      <a:pt x="29989" y="59517"/>
                      <a:pt x="36657" y="55707"/>
                      <a:pt x="38562" y="49039"/>
                    </a:cubicBezTo>
                    <a:lnTo>
                      <a:pt x="46182" y="29037"/>
                    </a:lnTo>
                    <a:cubicBezTo>
                      <a:pt x="49039" y="20464"/>
                      <a:pt x="45229" y="10939"/>
                      <a:pt x="36657" y="8082"/>
                    </a:cubicBezTo>
                    <a:cubicBezTo>
                      <a:pt x="28084" y="5224"/>
                      <a:pt x="18559" y="9034"/>
                      <a:pt x="15702" y="17607"/>
                    </a:cubicBezTo>
                    <a:lnTo>
                      <a:pt x="15702" y="176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</p:grpSp>
      </p:grpSp>
      <p:grpSp>
        <p:nvGrpSpPr>
          <p:cNvPr id="247" name="그룹 137">
            <a:extLst>
              <a:ext uri="{FF2B5EF4-FFF2-40B4-BE49-F238E27FC236}">
                <a16:creationId xmlns:a16="http://schemas.microsoft.com/office/drawing/2014/main" id="{1FFC6DB3-926D-4DFE-8E5F-ADCD7B857798}"/>
              </a:ext>
            </a:extLst>
          </p:cNvPr>
          <p:cNvGrpSpPr/>
          <p:nvPr/>
        </p:nvGrpSpPr>
        <p:grpSpPr>
          <a:xfrm>
            <a:off x="10456961" y="4458896"/>
            <a:ext cx="1514745" cy="1553123"/>
            <a:chOff x="6560756" y="4023680"/>
            <a:chExt cx="1746943" cy="1791206"/>
          </a:xfrm>
          <a:solidFill>
            <a:srgbClr val="6C9C83"/>
          </a:solidFill>
        </p:grpSpPr>
        <p:grpSp>
          <p:nvGrpSpPr>
            <p:cNvPr id="248" name="그래픽 145">
              <a:extLst>
                <a:ext uri="{FF2B5EF4-FFF2-40B4-BE49-F238E27FC236}">
                  <a16:creationId xmlns:a16="http://schemas.microsoft.com/office/drawing/2014/main" id="{5C1F12B6-8B2B-4D5C-84D8-9E4B54437ED6}"/>
                </a:ext>
              </a:extLst>
            </p:cNvPr>
            <p:cNvGrpSpPr/>
            <p:nvPr/>
          </p:nvGrpSpPr>
          <p:grpSpPr>
            <a:xfrm>
              <a:off x="6590808" y="4023680"/>
              <a:ext cx="1716891" cy="1716891"/>
              <a:chOff x="5286277" y="3864244"/>
              <a:chExt cx="1716891" cy="1716891"/>
            </a:xfrm>
            <a:grpFill/>
          </p:grpSpPr>
          <p:sp>
            <p:nvSpPr>
              <p:cNvPr id="273" name="자유형: 도형 4100">
                <a:extLst>
                  <a:ext uri="{FF2B5EF4-FFF2-40B4-BE49-F238E27FC236}">
                    <a16:creationId xmlns:a16="http://schemas.microsoft.com/office/drawing/2014/main" id="{D0223142-7C7F-4E02-B1F6-41A82171CD84}"/>
                  </a:ext>
                </a:extLst>
              </p:cNvPr>
              <p:cNvSpPr/>
              <p:nvPr/>
            </p:nvSpPr>
            <p:spPr>
              <a:xfrm>
                <a:off x="5500888" y="5071432"/>
                <a:ext cx="160959" cy="402396"/>
              </a:xfrm>
              <a:custGeom>
                <a:avLst/>
                <a:gdLst>
                  <a:gd name="connsiteX0" fmla="*/ 56335 w 160958"/>
                  <a:gd name="connsiteY0" fmla="*/ 56335 h 402396"/>
                  <a:gd name="connsiteX1" fmla="*/ 109988 w 160958"/>
                  <a:gd name="connsiteY1" fmla="*/ 56335 h 402396"/>
                  <a:gd name="connsiteX2" fmla="*/ 109988 w 160958"/>
                  <a:gd name="connsiteY2" fmla="*/ 351426 h 402396"/>
                  <a:gd name="connsiteX3" fmla="*/ 56335 w 160958"/>
                  <a:gd name="connsiteY3" fmla="*/ 351426 h 40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58" h="402396">
                    <a:moveTo>
                      <a:pt x="56335" y="56335"/>
                    </a:moveTo>
                    <a:lnTo>
                      <a:pt x="109988" y="56335"/>
                    </a:lnTo>
                    <a:lnTo>
                      <a:pt x="109988" y="351426"/>
                    </a:lnTo>
                    <a:lnTo>
                      <a:pt x="56335" y="351426"/>
                    </a:lnTo>
                    <a:close/>
                  </a:path>
                </a:pathLst>
              </a:custGeom>
              <a:grpFill/>
              <a:ln w="26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74" name="자유형: 도형 4101">
                <a:extLst>
                  <a:ext uri="{FF2B5EF4-FFF2-40B4-BE49-F238E27FC236}">
                    <a16:creationId xmlns:a16="http://schemas.microsoft.com/office/drawing/2014/main" id="{F3BFCF78-A107-4AC1-946D-1F93F0C701FD}"/>
                  </a:ext>
                </a:extLst>
              </p:cNvPr>
              <p:cNvSpPr/>
              <p:nvPr/>
            </p:nvSpPr>
            <p:spPr>
              <a:xfrm>
                <a:off x="5608194" y="5125085"/>
                <a:ext cx="160959" cy="348743"/>
              </a:xfrm>
              <a:custGeom>
                <a:avLst/>
                <a:gdLst>
                  <a:gd name="connsiteX0" fmla="*/ 56335 w 160958"/>
                  <a:gd name="connsiteY0" fmla="*/ 56335 h 348743"/>
                  <a:gd name="connsiteX1" fmla="*/ 109988 w 160958"/>
                  <a:gd name="connsiteY1" fmla="*/ 56335 h 348743"/>
                  <a:gd name="connsiteX2" fmla="*/ 109988 w 160958"/>
                  <a:gd name="connsiteY2" fmla="*/ 297773 h 348743"/>
                  <a:gd name="connsiteX3" fmla="*/ 56335 w 160958"/>
                  <a:gd name="connsiteY3" fmla="*/ 297773 h 34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58" h="348743">
                    <a:moveTo>
                      <a:pt x="56335" y="56335"/>
                    </a:moveTo>
                    <a:lnTo>
                      <a:pt x="109988" y="56335"/>
                    </a:lnTo>
                    <a:lnTo>
                      <a:pt x="109988" y="297773"/>
                    </a:lnTo>
                    <a:lnTo>
                      <a:pt x="56335" y="297773"/>
                    </a:lnTo>
                    <a:close/>
                  </a:path>
                </a:pathLst>
              </a:custGeom>
              <a:grpFill/>
              <a:ln w="26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75" name="자유형: 도형 4102">
                <a:extLst>
                  <a:ext uri="{FF2B5EF4-FFF2-40B4-BE49-F238E27FC236}">
                    <a16:creationId xmlns:a16="http://schemas.microsoft.com/office/drawing/2014/main" id="{F5BA0BBC-3897-49AD-9003-05BAE2462B56}"/>
                  </a:ext>
                </a:extLst>
              </p:cNvPr>
              <p:cNvSpPr/>
              <p:nvPr/>
            </p:nvSpPr>
            <p:spPr>
              <a:xfrm>
                <a:off x="5393582" y="5125085"/>
                <a:ext cx="160959" cy="348743"/>
              </a:xfrm>
              <a:custGeom>
                <a:avLst/>
                <a:gdLst>
                  <a:gd name="connsiteX0" fmla="*/ 56335 w 160958"/>
                  <a:gd name="connsiteY0" fmla="*/ 56335 h 348743"/>
                  <a:gd name="connsiteX1" fmla="*/ 109988 w 160958"/>
                  <a:gd name="connsiteY1" fmla="*/ 56335 h 348743"/>
                  <a:gd name="connsiteX2" fmla="*/ 109988 w 160958"/>
                  <a:gd name="connsiteY2" fmla="*/ 297773 h 348743"/>
                  <a:gd name="connsiteX3" fmla="*/ 56335 w 160958"/>
                  <a:gd name="connsiteY3" fmla="*/ 297773 h 34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58" h="348743">
                    <a:moveTo>
                      <a:pt x="56335" y="56335"/>
                    </a:moveTo>
                    <a:lnTo>
                      <a:pt x="109988" y="56335"/>
                    </a:lnTo>
                    <a:lnTo>
                      <a:pt x="109988" y="297773"/>
                    </a:lnTo>
                    <a:lnTo>
                      <a:pt x="56335" y="297773"/>
                    </a:lnTo>
                    <a:close/>
                  </a:path>
                </a:pathLst>
              </a:custGeom>
              <a:grpFill/>
              <a:ln w="26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76" name="자유형: 도형 4103">
                <a:extLst>
                  <a:ext uri="{FF2B5EF4-FFF2-40B4-BE49-F238E27FC236}">
                    <a16:creationId xmlns:a16="http://schemas.microsoft.com/office/drawing/2014/main" id="{BA5E211E-AB78-4819-8B3E-D39E79648C09}"/>
                  </a:ext>
                </a:extLst>
              </p:cNvPr>
              <p:cNvSpPr/>
              <p:nvPr/>
            </p:nvSpPr>
            <p:spPr>
              <a:xfrm>
                <a:off x="5286277" y="3864244"/>
                <a:ext cx="1716891" cy="1716891"/>
              </a:xfrm>
              <a:custGeom>
                <a:avLst/>
                <a:gdLst>
                  <a:gd name="connsiteX0" fmla="*/ 1531788 w 1716890"/>
                  <a:gd name="connsiteY0" fmla="*/ 56335 h 1716890"/>
                  <a:gd name="connsiteX1" fmla="*/ 190468 w 1716890"/>
                  <a:gd name="connsiteY1" fmla="*/ 56335 h 1716890"/>
                  <a:gd name="connsiteX2" fmla="*/ 56335 w 1716890"/>
                  <a:gd name="connsiteY2" fmla="*/ 190468 h 1716890"/>
                  <a:gd name="connsiteX3" fmla="*/ 56335 w 1716890"/>
                  <a:gd name="connsiteY3" fmla="*/ 270947 h 1716890"/>
                  <a:gd name="connsiteX4" fmla="*/ 83162 w 1716890"/>
                  <a:gd name="connsiteY4" fmla="*/ 297773 h 1716890"/>
                  <a:gd name="connsiteX5" fmla="*/ 190468 w 1716890"/>
                  <a:gd name="connsiteY5" fmla="*/ 297773 h 1716890"/>
                  <a:gd name="connsiteX6" fmla="*/ 190468 w 1716890"/>
                  <a:gd name="connsiteY6" fmla="*/ 351426 h 1716890"/>
                  <a:gd name="connsiteX7" fmla="*/ 190468 w 1716890"/>
                  <a:gd name="connsiteY7" fmla="*/ 458732 h 1716890"/>
                  <a:gd name="connsiteX8" fmla="*/ 190468 w 1716890"/>
                  <a:gd name="connsiteY8" fmla="*/ 780649 h 1716890"/>
                  <a:gd name="connsiteX9" fmla="*/ 190468 w 1716890"/>
                  <a:gd name="connsiteY9" fmla="*/ 834302 h 1716890"/>
                  <a:gd name="connsiteX10" fmla="*/ 217294 w 1716890"/>
                  <a:gd name="connsiteY10" fmla="*/ 893320 h 1716890"/>
                  <a:gd name="connsiteX11" fmla="*/ 217294 w 1716890"/>
                  <a:gd name="connsiteY11" fmla="*/ 1129392 h 1716890"/>
                  <a:gd name="connsiteX12" fmla="*/ 190468 w 1716890"/>
                  <a:gd name="connsiteY12" fmla="*/ 1129392 h 1716890"/>
                  <a:gd name="connsiteX13" fmla="*/ 56335 w 1716890"/>
                  <a:gd name="connsiteY13" fmla="*/ 1263524 h 1716890"/>
                  <a:gd name="connsiteX14" fmla="*/ 56335 w 1716890"/>
                  <a:gd name="connsiteY14" fmla="*/ 1585441 h 1716890"/>
                  <a:gd name="connsiteX15" fmla="*/ 136815 w 1716890"/>
                  <a:gd name="connsiteY15" fmla="*/ 1665921 h 1716890"/>
                  <a:gd name="connsiteX16" fmla="*/ 458732 w 1716890"/>
                  <a:gd name="connsiteY16" fmla="*/ 1665921 h 1716890"/>
                  <a:gd name="connsiteX17" fmla="*/ 539211 w 1716890"/>
                  <a:gd name="connsiteY17" fmla="*/ 1585441 h 1716890"/>
                  <a:gd name="connsiteX18" fmla="*/ 539211 w 1716890"/>
                  <a:gd name="connsiteY18" fmla="*/ 1263524 h 1716890"/>
                  <a:gd name="connsiteX19" fmla="*/ 405079 w 1716890"/>
                  <a:gd name="connsiteY19" fmla="*/ 1129392 h 1716890"/>
                  <a:gd name="connsiteX20" fmla="*/ 378252 w 1716890"/>
                  <a:gd name="connsiteY20" fmla="*/ 1129392 h 1716890"/>
                  <a:gd name="connsiteX21" fmla="*/ 378252 w 1716890"/>
                  <a:gd name="connsiteY21" fmla="*/ 893320 h 1716890"/>
                  <a:gd name="connsiteX22" fmla="*/ 405079 w 1716890"/>
                  <a:gd name="connsiteY22" fmla="*/ 834302 h 1716890"/>
                  <a:gd name="connsiteX23" fmla="*/ 405079 w 1716890"/>
                  <a:gd name="connsiteY23" fmla="*/ 780649 h 1716890"/>
                  <a:gd name="connsiteX24" fmla="*/ 405079 w 1716890"/>
                  <a:gd name="connsiteY24" fmla="*/ 458732 h 1716890"/>
                  <a:gd name="connsiteX25" fmla="*/ 405079 w 1716890"/>
                  <a:gd name="connsiteY25" fmla="*/ 351426 h 1716890"/>
                  <a:gd name="connsiteX26" fmla="*/ 405079 w 1716890"/>
                  <a:gd name="connsiteY26" fmla="*/ 297773 h 1716890"/>
                  <a:gd name="connsiteX27" fmla="*/ 726996 w 1716890"/>
                  <a:gd name="connsiteY27" fmla="*/ 297773 h 1716890"/>
                  <a:gd name="connsiteX28" fmla="*/ 726996 w 1716890"/>
                  <a:gd name="connsiteY28" fmla="*/ 351426 h 1716890"/>
                  <a:gd name="connsiteX29" fmla="*/ 726996 w 1716890"/>
                  <a:gd name="connsiteY29" fmla="*/ 458732 h 1716890"/>
                  <a:gd name="connsiteX30" fmla="*/ 726996 w 1716890"/>
                  <a:gd name="connsiteY30" fmla="*/ 780649 h 1716890"/>
                  <a:gd name="connsiteX31" fmla="*/ 726996 w 1716890"/>
                  <a:gd name="connsiteY31" fmla="*/ 834302 h 1716890"/>
                  <a:gd name="connsiteX32" fmla="*/ 753822 w 1716890"/>
                  <a:gd name="connsiteY32" fmla="*/ 893320 h 1716890"/>
                  <a:gd name="connsiteX33" fmla="*/ 753822 w 1716890"/>
                  <a:gd name="connsiteY33" fmla="*/ 1089153 h 1716890"/>
                  <a:gd name="connsiteX34" fmla="*/ 592864 w 1716890"/>
                  <a:gd name="connsiteY34" fmla="*/ 1344004 h 1716890"/>
                  <a:gd name="connsiteX35" fmla="*/ 834302 w 1716890"/>
                  <a:gd name="connsiteY35" fmla="*/ 1665921 h 1716890"/>
                  <a:gd name="connsiteX36" fmla="*/ 1075739 w 1716890"/>
                  <a:gd name="connsiteY36" fmla="*/ 1344004 h 1716890"/>
                  <a:gd name="connsiteX37" fmla="*/ 914781 w 1716890"/>
                  <a:gd name="connsiteY37" fmla="*/ 1089153 h 1716890"/>
                  <a:gd name="connsiteX38" fmla="*/ 914781 w 1716890"/>
                  <a:gd name="connsiteY38" fmla="*/ 893320 h 1716890"/>
                  <a:gd name="connsiteX39" fmla="*/ 941607 w 1716890"/>
                  <a:gd name="connsiteY39" fmla="*/ 834302 h 1716890"/>
                  <a:gd name="connsiteX40" fmla="*/ 941607 w 1716890"/>
                  <a:gd name="connsiteY40" fmla="*/ 780649 h 1716890"/>
                  <a:gd name="connsiteX41" fmla="*/ 941607 w 1716890"/>
                  <a:gd name="connsiteY41" fmla="*/ 458732 h 1716890"/>
                  <a:gd name="connsiteX42" fmla="*/ 941607 w 1716890"/>
                  <a:gd name="connsiteY42" fmla="*/ 351426 h 1716890"/>
                  <a:gd name="connsiteX43" fmla="*/ 941607 w 1716890"/>
                  <a:gd name="connsiteY43" fmla="*/ 297773 h 1716890"/>
                  <a:gd name="connsiteX44" fmla="*/ 1290351 w 1716890"/>
                  <a:gd name="connsiteY44" fmla="*/ 297773 h 1716890"/>
                  <a:gd name="connsiteX45" fmla="*/ 1290351 w 1716890"/>
                  <a:gd name="connsiteY45" fmla="*/ 351426 h 1716890"/>
                  <a:gd name="connsiteX46" fmla="*/ 1290351 w 1716890"/>
                  <a:gd name="connsiteY46" fmla="*/ 458732 h 1716890"/>
                  <a:gd name="connsiteX47" fmla="*/ 1290351 w 1716890"/>
                  <a:gd name="connsiteY47" fmla="*/ 780649 h 1716890"/>
                  <a:gd name="connsiteX48" fmla="*/ 1290351 w 1716890"/>
                  <a:gd name="connsiteY48" fmla="*/ 834302 h 1716890"/>
                  <a:gd name="connsiteX49" fmla="*/ 1317177 w 1716890"/>
                  <a:gd name="connsiteY49" fmla="*/ 893320 h 1716890"/>
                  <a:gd name="connsiteX50" fmla="*/ 1317177 w 1716890"/>
                  <a:gd name="connsiteY50" fmla="*/ 1193776 h 1716890"/>
                  <a:gd name="connsiteX51" fmla="*/ 1129392 w 1716890"/>
                  <a:gd name="connsiteY51" fmla="*/ 1424483 h 1716890"/>
                  <a:gd name="connsiteX52" fmla="*/ 1397656 w 1716890"/>
                  <a:gd name="connsiteY52" fmla="*/ 1665921 h 1716890"/>
                  <a:gd name="connsiteX53" fmla="*/ 1665921 w 1716890"/>
                  <a:gd name="connsiteY53" fmla="*/ 1424483 h 1716890"/>
                  <a:gd name="connsiteX54" fmla="*/ 1478136 w 1716890"/>
                  <a:gd name="connsiteY54" fmla="*/ 1193776 h 1716890"/>
                  <a:gd name="connsiteX55" fmla="*/ 1478136 w 1716890"/>
                  <a:gd name="connsiteY55" fmla="*/ 893320 h 1716890"/>
                  <a:gd name="connsiteX56" fmla="*/ 1504962 w 1716890"/>
                  <a:gd name="connsiteY56" fmla="*/ 834302 h 1716890"/>
                  <a:gd name="connsiteX57" fmla="*/ 1504962 w 1716890"/>
                  <a:gd name="connsiteY57" fmla="*/ 780649 h 1716890"/>
                  <a:gd name="connsiteX58" fmla="*/ 1504962 w 1716890"/>
                  <a:gd name="connsiteY58" fmla="*/ 458732 h 1716890"/>
                  <a:gd name="connsiteX59" fmla="*/ 1504962 w 1716890"/>
                  <a:gd name="connsiteY59" fmla="*/ 351426 h 1716890"/>
                  <a:gd name="connsiteX60" fmla="*/ 1504962 w 1716890"/>
                  <a:gd name="connsiteY60" fmla="*/ 297773 h 1716890"/>
                  <a:gd name="connsiteX61" fmla="*/ 1639094 w 1716890"/>
                  <a:gd name="connsiteY61" fmla="*/ 297773 h 1716890"/>
                  <a:gd name="connsiteX62" fmla="*/ 1665921 w 1716890"/>
                  <a:gd name="connsiteY62" fmla="*/ 270947 h 1716890"/>
                  <a:gd name="connsiteX63" fmla="*/ 1665921 w 1716890"/>
                  <a:gd name="connsiteY63" fmla="*/ 190468 h 1716890"/>
                  <a:gd name="connsiteX64" fmla="*/ 1531788 w 1716890"/>
                  <a:gd name="connsiteY64" fmla="*/ 56335 h 1716890"/>
                  <a:gd name="connsiteX65" fmla="*/ 351426 w 1716890"/>
                  <a:gd name="connsiteY65" fmla="*/ 834302 h 1716890"/>
                  <a:gd name="connsiteX66" fmla="*/ 338013 w 1716890"/>
                  <a:gd name="connsiteY66" fmla="*/ 858445 h 1716890"/>
                  <a:gd name="connsiteX67" fmla="*/ 335330 w 1716890"/>
                  <a:gd name="connsiteY67" fmla="*/ 861128 h 1716890"/>
                  <a:gd name="connsiteX68" fmla="*/ 324600 w 1716890"/>
                  <a:gd name="connsiteY68" fmla="*/ 861128 h 1716890"/>
                  <a:gd name="connsiteX69" fmla="*/ 270947 w 1716890"/>
                  <a:gd name="connsiteY69" fmla="*/ 861128 h 1716890"/>
                  <a:gd name="connsiteX70" fmla="*/ 262899 w 1716890"/>
                  <a:gd name="connsiteY70" fmla="*/ 858445 h 1716890"/>
                  <a:gd name="connsiteX71" fmla="*/ 260216 w 1716890"/>
                  <a:gd name="connsiteY71" fmla="*/ 855763 h 1716890"/>
                  <a:gd name="connsiteX72" fmla="*/ 244120 w 1716890"/>
                  <a:gd name="connsiteY72" fmla="*/ 834302 h 1716890"/>
                  <a:gd name="connsiteX73" fmla="*/ 244120 w 1716890"/>
                  <a:gd name="connsiteY73" fmla="*/ 807475 h 1716890"/>
                  <a:gd name="connsiteX74" fmla="*/ 351426 w 1716890"/>
                  <a:gd name="connsiteY74" fmla="*/ 807475 h 1716890"/>
                  <a:gd name="connsiteX75" fmla="*/ 351426 w 1716890"/>
                  <a:gd name="connsiteY75" fmla="*/ 834302 h 1716890"/>
                  <a:gd name="connsiteX76" fmla="*/ 351426 w 1716890"/>
                  <a:gd name="connsiteY76" fmla="*/ 431905 h 1716890"/>
                  <a:gd name="connsiteX77" fmla="*/ 244120 w 1716890"/>
                  <a:gd name="connsiteY77" fmla="*/ 431905 h 1716890"/>
                  <a:gd name="connsiteX78" fmla="*/ 244120 w 1716890"/>
                  <a:gd name="connsiteY78" fmla="*/ 378252 h 1716890"/>
                  <a:gd name="connsiteX79" fmla="*/ 351426 w 1716890"/>
                  <a:gd name="connsiteY79" fmla="*/ 378252 h 1716890"/>
                  <a:gd name="connsiteX80" fmla="*/ 351426 w 1716890"/>
                  <a:gd name="connsiteY80" fmla="*/ 431905 h 1716890"/>
                  <a:gd name="connsiteX81" fmla="*/ 244120 w 1716890"/>
                  <a:gd name="connsiteY81" fmla="*/ 753822 h 1716890"/>
                  <a:gd name="connsiteX82" fmla="*/ 244120 w 1716890"/>
                  <a:gd name="connsiteY82" fmla="*/ 485558 h 1716890"/>
                  <a:gd name="connsiteX83" fmla="*/ 351426 w 1716890"/>
                  <a:gd name="connsiteY83" fmla="*/ 485558 h 1716890"/>
                  <a:gd name="connsiteX84" fmla="*/ 351426 w 1716890"/>
                  <a:gd name="connsiteY84" fmla="*/ 753822 h 1716890"/>
                  <a:gd name="connsiteX85" fmla="*/ 244120 w 1716890"/>
                  <a:gd name="connsiteY85" fmla="*/ 753822 h 1716890"/>
                  <a:gd name="connsiteX86" fmla="*/ 351426 w 1716890"/>
                  <a:gd name="connsiteY86" fmla="*/ 324600 h 1716890"/>
                  <a:gd name="connsiteX87" fmla="*/ 244120 w 1716890"/>
                  <a:gd name="connsiteY87" fmla="*/ 324600 h 1716890"/>
                  <a:gd name="connsiteX88" fmla="*/ 244120 w 1716890"/>
                  <a:gd name="connsiteY88" fmla="*/ 270947 h 1716890"/>
                  <a:gd name="connsiteX89" fmla="*/ 297773 w 1716890"/>
                  <a:gd name="connsiteY89" fmla="*/ 217294 h 1716890"/>
                  <a:gd name="connsiteX90" fmla="*/ 351426 w 1716890"/>
                  <a:gd name="connsiteY90" fmla="*/ 270947 h 1716890"/>
                  <a:gd name="connsiteX91" fmla="*/ 351426 w 1716890"/>
                  <a:gd name="connsiteY91" fmla="*/ 324600 h 1716890"/>
                  <a:gd name="connsiteX92" fmla="*/ 485558 w 1716890"/>
                  <a:gd name="connsiteY92" fmla="*/ 1263524 h 1716890"/>
                  <a:gd name="connsiteX93" fmla="*/ 485558 w 1716890"/>
                  <a:gd name="connsiteY93" fmla="*/ 1585441 h 1716890"/>
                  <a:gd name="connsiteX94" fmla="*/ 458732 w 1716890"/>
                  <a:gd name="connsiteY94" fmla="*/ 1612268 h 1716890"/>
                  <a:gd name="connsiteX95" fmla="*/ 136815 w 1716890"/>
                  <a:gd name="connsiteY95" fmla="*/ 1612268 h 1716890"/>
                  <a:gd name="connsiteX96" fmla="*/ 109988 w 1716890"/>
                  <a:gd name="connsiteY96" fmla="*/ 1585441 h 1716890"/>
                  <a:gd name="connsiteX97" fmla="*/ 109988 w 1716890"/>
                  <a:gd name="connsiteY97" fmla="*/ 1263524 h 1716890"/>
                  <a:gd name="connsiteX98" fmla="*/ 190468 w 1716890"/>
                  <a:gd name="connsiteY98" fmla="*/ 1183045 h 1716890"/>
                  <a:gd name="connsiteX99" fmla="*/ 244120 w 1716890"/>
                  <a:gd name="connsiteY99" fmla="*/ 1183045 h 1716890"/>
                  <a:gd name="connsiteX100" fmla="*/ 351426 w 1716890"/>
                  <a:gd name="connsiteY100" fmla="*/ 1183045 h 1716890"/>
                  <a:gd name="connsiteX101" fmla="*/ 405079 w 1716890"/>
                  <a:gd name="connsiteY101" fmla="*/ 1183045 h 1716890"/>
                  <a:gd name="connsiteX102" fmla="*/ 485558 w 1716890"/>
                  <a:gd name="connsiteY102" fmla="*/ 1263524 h 1716890"/>
                  <a:gd name="connsiteX103" fmla="*/ 324600 w 1716890"/>
                  <a:gd name="connsiteY103" fmla="*/ 1129392 h 1716890"/>
                  <a:gd name="connsiteX104" fmla="*/ 270947 w 1716890"/>
                  <a:gd name="connsiteY104" fmla="*/ 1129392 h 1716890"/>
                  <a:gd name="connsiteX105" fmla="*/ 270947 w 1716890"/>
                  <a:gd name="connsiteY105" fmla="*/ 914781 h 1716890"/>
                  <a:gd name="connsiteX106" fmla="*/ 324600 w 1716890"/>
                  <a:gd name="connsiteY106" fmla="*/ 914781 h 1716890"/>
                  <a:gd name="connsiteX107" fmla="*/ 324600 w 1716890"/>
                  <a:gd name="connsiteY107" fmla="*/ 1129392 h 1716890"/>
                  <a:gd name="connsiteX108" fmla="*/ 887954 w 1716890"/>
                  <a:gd name="connsiteY108" fmla="*/ 834302 h 1716890"/>
                  <a:gd name="connsiteX109" fmla="*/ 874541 w 1716890"/>
                  <a:gd name="connsiteY109" fmla="*/ 858445 h 1716890"/>
                  <a:gd name="connsiteX110" fmla="*/ 871859 w 1716890"/>
                  <a:gd name="connsiteY110" fmla="*/ 861128 h 1716890"/>
                  <a:gd name="connsiteX111" fmla="*/ 861128 w 1716890"/>
                  <a:gd name="connsiteY111" fmla="*/ 861128 h 1716890"/>
                  <a:gd name="connsiteX112" fmla="*/ 807475 w 1716890"/>
                  <a:gd name="connsiteY112" fmla="*/ 861128 h 1716890"/>
                  <a:gd name="connsiteX113" fmla="*/ 799427 w 1716890"/>
                  <a:gd name="connsiteY113" fmla="*/ 858445 h 1716890"/>
                  <a:gd name="connsiteX114" fmla="*/ 796745 w 1716890"/>
                  <a:gd name="connsiteY114" fmla="*/ 855763 h 1716890"/>
                  <a:gd name="connsiteX115" fmla="*/ 780649 w 1716890"/>
                  <a:gd name="connsiteY115" fmla="*/ 834302 h 1716890"/>
                  <a:gd name="connsiteX116" fmla="*/ 780649 w 1716890"/>
                  <a:gd name="connsiteY116" fmla="*/ 807475 h 1716890"/>
                  <a:gd name="connsiteX117" fmla="*/ 887954 w 1716890"/>
                  <a:gd name="connsiteY117" fmla="*/ 807475 h 1716890"/>
                  <a:gd name="connsiteX118" fmla="*/ 887954 w 1716890"/>
                  <a:gd name="connsiteY118" fmla="*/ 834302 h 1716890"/>
                  <a:gd name="connsiteX119" fmla="*/ 887954 w 1716890"/>
                  <a:gd name="connsiteY119" fmla="*/ 431905 h 1716890"/>
                  <a:gd name="connsiteX120" fmla="*/ 780649 w 1716890"/>
                  <a:gd name="connsiteY120" fmla="*/ 431905 h 1716890"/>
                  <a:gd name="connsiteX121" fmla="*/ 780649 w 1716890"/>
                  <a:gd name="connsiteY121" fmla="*/ 378252 h 1716890"/>
                  <a:gd name="connsiteX122" fmla="*/ 887954 w 1716890"/>
                  <a:gd name="connsiteY122" fmla="*/ 378252 h 1716890"/>
                  <a:gd name="connsiteX123" fmla="*/ 887954 w 1716890"/>
                  <a:gd name="connsiteY123" fmla="*/ 431905 h 1716890"/>
                  <a:gd name="connsiteX124" fmla="*/ 780649 w 1716890"/>
                  <a:gd name="connsiteY124" fmla="*/ 753822 h 1716890"/>
                  <a:gd name="connsiteX125" fmla="*/ 780649 w 1716890"/>
                  <a:gd name="connsiteY125" fmla="*/ 485558 h 1716890"/>
                  <a:gd name="connsiteX126" fmla="*/ 887954 w 1716890"/>
                  <a:gd name="connsiteY126" fmla="*/ 485558 h 1716890"/>
                  <a:gd name="connsiteX127" fmla="*/ 887954 w 1716890"/>
                  <a:gd name="connsiteY127" fmla="*/ 753822 h 1716890"/>
                  <a:gd name="connsiteX128" fmla="*/ 780649 w 1716890"/>
                  <a:gd name="connsiteY128" fmla="*/ 753822 h 1716890"/>
                  <a:gd name="connsiteX129" fmla="*/ 887954 w 1716890"/>
                  <a:gd name="connsiteY129" fmla="*/ 324600 h 1716890"/>
                  <a:gd name="connsiteX130" fmla="*/ 780649 w 1716890"/>
                  <a:gd name="connsiteY130" fmla="*/ 324600 h 1716890"/>
                  <a:gd name="connsiteX131" fmla="*/ 780649 w 1716890"/>
                  <a:gd name="connsiteY131" fmla="*/ 270947 h 1716890"/>
                  <a:gd name="connsiteX132" fmla="*/ 834302 w 1716890"/>
                  <a:gd name="connsiteY132" fmla="*/ 217294 h 1716890"/>
                  <a:gd name="connsiteX133" fmla="*/ 887954 w 1716890"/>
                  <a:gd name="connsiteY133" fmla="*/ 270947 h 1716890"/>
                  <a:gd name="connsiteX134" fmla="*/ 887954 w 1716890"/>
                  <a:gd name="connsiteY134" fmla="*/ 324600 h 1716890"/>
                  <a:gd name="connsiteX135" fmla="*/ 1022087 w 1716890"/>
                  <a:gd name="connsiteY135" fmla="*/ 1344004 h 1716890"/>
                  <a:gd name="connsiteX136" fmla="*/ 834302 w 1716890"/>
                  <a:gd name="connsiteY136" fmla="*/ 1612268 h 1716890"/>
                  <a:gd name="connsiteX137" fmla="*/ 646517 w 1716890"/>
                  <a:gd name="connsiteY137" fmla="*/ 1344004 h 1716890"/>
                  <a:gd name="connsiteX138" fmla="*/ 786014 w 1716890"/>
                  <a:gd name="connsiteY138" fmla="*/ 1134758 h 1716890"/>
                  <a:gd name="connsiteX139" fmla="*/ 786014 w 1716890"/>
                  <a:gd name="connsiteY139" fmla="*/ 1134758 h 1716890"/>
                  <a:gd name="connsiteX140" fmla="*/ 879907 w 1716890"/>
                  <a:gd name="connsiteY140" fmla="*/ 1134758 h 1716890"/>
                  <a:gd name="connsiteX141" fmla="*/ 879907 w 1716890"/>
                  <a:gd name="connsiteY141" fmla="*/ 1134758 h 1716890"/>
                  <a:gd name="connsiteX142" fmla="*/ 1022087 w 1716890"/>
                  <a:gd name="connsiteY142" fmla="*/ 1344004 h 1716890"/>
                  <a:gd name="connsiteX143" fmla="*/ 861128 w 1716890"/>
                  <a:gd name="connsiteY143" fmla="*/ 1078422 h 1716890"/>
                  <a:gd name="connsiteX144" fmla="*/ 834302 w 1716890"/>
                  <a:gd name="connsiteY144" fmla="*/ 1075739 h 1716890"/>
                  <a:gd name="connsiteX145" fmla="*/ 807475 w 1716890"/>
                  <a:gd name="connsiteY145" fmla="*/ 1078422 h 1716890"/>
                  <a:gd name="connsiteX146" fmla="*/ 807475 w 1716890"/>
                  <a:gd name="connsiteY146" fmla="*/ 914781 h 1716890"/>
                  <a:gd name="connsiteX147" fmla="*/ 861128 w 1716890"/>
                  <a:gd name="connsiteY147" fmla="*/ 914781 h 1716890"/>
                  <a:gd name="connsiteX148" fmla="*/ 861128 w 1716890"/>
                  <a:gd name="connsiteY148" fmla="*/ 1078422 h 1716890"/>
                  <a:gd name="connsiteX149" fmla="*/ 1451309 w 1716890"/>
                  <a:gd name="connsiteY149" fmla="*/ 834302 h 1716890"/>
                  <a:gd name="connsiteX150" fmla="*/ 1437896 w 1716890"/>
                  <a:gd name="connsiteY150" fmla="*/ 858445 h 1716890"/>
                  <a:gd name="connsiteX151" fmla="*/ 1435213 w 1716890"/>
                  <a:gd name="connsiteY151" fmla="*/ 861128 h 1716890"/>
                  <a:gd name="connsiteX152" fmla="*/ 1424483 w 1716890"/>
                  <a:gd name="connsiteY152" fmla="*/ 861128 h 1716890"/>
                  <a:gd name="connsiteX153" fmla="*/ 1370830 w 1716890"/>
                  <a:gd name="connsiteY153" fmla="*/ 861128 h 1716890"/>
                  <a:gd name="connsiteX154" fmla="*/ 1362782 w 1716890"/>
                  <a:gd name="connsiteY154" fmla="*/ 858445 h 1716890"/>
                  <a:gd name="connsiteX155" fmla="*/ 1360099 w 1716890"/>
                  <a:gd name="connsiteY155" fmla="*/ 855763 h 1716890"/>
                  <a:gd name="connsiteX156" fmla="*/ 1344004 w 1716890"/>
                  <a:gd name="connsiteY156" fmla="*/ 834302 h 1716890"/>
                  <a:gd name="connsiteX157" fmla="*/ 1344004 w 1716890"/>
                  <a:gd name="connsiteY157" fmla="*/ 807475 h 1716890"/>
                  <a:gd name="connsiteX158" fmla="*/ 1451309 w 1716890"/>
                  <a:gd name="connsiteY158" fmla="*/ 807475 h 1716890"/>
                  <a:gd name="connsiteX159" fmla="*/ 1451309 w 1716890"/>
                  <a:gd name="connsiteY159" fmla="*/ 834302 h 1716890"/>
                  <a:gd name="connsiteX160" fmla="*/ 1451309 w 1716890"/>
                  <a:gd name="connsiteY160" fmla="*/ 431905 h 1716890"/>
                  <a:gd name="connsiteX161" fmla="*/ 1344004 w 1716890"/>
                  <a:gd name="connsiteY161" fmla="*/ 431905 h 1716890"/>
                  <a:gd name="connsiteX162" fmla="*/ 1344004 w 1716890"/>
                  <a:gd name="connsiteY162" fmla="*/ 378252 h 1716890"/>
                  <a:gd name="connsiteX163" fmla="*/ 1451309 w 1716890"/>
                  <a:gd name="connsiteY163" fmla="*/ 378252 h 1716890"/>
                  <a:gd name="connsiteX164" fmla="*/ 1451309 w 1716890"/>
                  <a:gd name="connsiteY164" fmla="*/ 431905 h 1716890"/>
                  <a:gd name="connsiteX165" fmla="*/ 1344004 w 1716890"/>
                  <a:gd name="connsiteY165" fmla="*/ 753822 h 1716890"/>
                  <a:gd name="connsiteX166" fmla="*/ 1344004 w 1716890"/>
                  <a:gd name="connsiteY166" fmla="*/ 485558 h 1716890"/>
                  <a:gd name="connsiteX167" fmla="*/ 1451309 w 1716890"/>
                  <a:gd name="connsiteY167" fmla="*/ 485558 h 1716890"/>
                  <a:gd name="connsiteX168" fmla="*/ 1451309 w 1716890"/>
                  <a:gd name="connsiteY168" fmla="*/ 753822 h 1716890"/>
                  <a:gd name="connsiteX169" fmla="*/ 1344004 w 1716890"/>
                  <a:gd name="connsiteY169" fmla="*/ 753822 h 1716890"/>
                  <a:gd name="connsiteX170" fmla="*/ 1451309 w 1716890"/>
                  <a:gd name="connsiteY170" fmla="*/ 324600 h 1716890"/>
                  <a:gd name="connsiteX171" fmla="*/ 1344004 w 1716890"/>
                  <a:gd name="connsiteY171" fmla="*/ 324600 h 1716890"/>
                  <a:gd name="connsiteX172" fmla="*/ 1344004 w 1716890"/>
                  <a:gd name="connsiteY172" fmla="*/ 270947 h 1716890"/>
                  <a:gd name="connsiteX173" fmla="*/ 1397656 w 1716890"/>
                  <a:gd name="connsiteY173" fmla="*/ 217294 h 1716890"/>
                  <a:gd name="connsiteX174" fmla="*/ 1451309 w 1716890"/>
                  <a:gd name="connsiteY174" fmla="*/ 270947 h 1716890"/>
                  <a:gd name="connsiteX175" fmla="*/ 1451309 w 1716890"/>
                  <a:gd name="connsiteY175" fmla="*/ 324600 h 1716890"/>
                  <a:gd name="connsiteX176" fmla="*/ 1612268 w 1716890"/>
                  <a:gd name="connsiteY176" fmla="*/ 1424483 h 1716890"/>
                  <a:gd name="connsiteX177" fmla="*/ 1397656 w 1716890"/>
                  <a:gd name="connsiteY177" fmla="*/ 1612268 h 1716890"/>
                  <a:gd name="connsiteX178" fmla="*/ 1183045 w 1716890"/>
                  <a:gd name="connsiteY178" fmla="*/ 1424483 h 1716890"/>
                  <a:gd name="connsiteX179" fmla="*/ 1349369 w 1716890"/>
                  <a:gd name="connsiteY179" fmla="*/ 1242063 h 1716890"/>
                  <a:gd name="connsiteX180" fmla="*/ 1445944 w 1716890"/>
                  <a:gd name="connsiteY180" fmla="*/ 1242063 h 1716890"/>
                  <a:gd name="connsiteX181" fmla="*/ 1612268 w 1716890"/>
                  <a:gd name="connsiteY181" fmla="*/ 1424483 h 1716890"/>
                  <a:gd name="connsiteX182" fmla="*/ 1424483 w 1716890"/>
                  <a:gd name="connsiteY182" fmla="*/ 1183045 h 1716890"/>
                  <a:gd name="connsiteX183" fmla="*/ 1397656 w 1716890"/>
                  <a:gd name="connsiteY183" fmla="*/ 1183045 h 1716890"/>
                  <a:gd name="connsiteX184" fmla="*/ 1370830 w 1716890"/>
                  <a:gd name="connsiteY184" fmla="*/ 1183045 h 1716890"/>
                  <a:gd name="connsiteX185" fmla="*/ 1370830 w 1716890"/>
                  <a:gd name="connsiteY185" fmla="*/ 914781 h 1716890"/>
                  <a:gd name="connsiteX186" fmla="*/ 1424483 w 1716890"/>
                  <a:gd name="connsiteY186" fmla="*/ 914781 h 1716890"/>
                  <a:gd name="connsiteX187" fmla="*/ 1424483 w 1716890"/>
                  <a:gd name="connsiteY187" fmla="*/ 1183045 h 1716890"/>
                  <a:gd name="connsiteX188" fmla="*/ 1612268 w 1716890"/>
                  <a:gd name="connsiteY188" fmla="*/ 244120 h 1716890"/>
                  <a:gd name="connsiteX189" fmla="*/ 1502279 w 1716890"/>
                  <a:gd name="connsiteY189" fmla="*/ 244120 h 1716890"/>
                  <a:gd name="connsiteX190" fmla="*/ 1499597 w 1716890"/>
                  <a:gd name="connsiteY190" fmla="*/ 233390 h 1716890"/>
                  <a:gd name="connsiteX191" fmla="*/ 1496914 w 1716890"/>
                  <a:gd name="connsiteY191" fmla="*/ 228025 h 1716890"/>
                  <a:gd name="connsiteX192" fmla="*/ 1488866 w 1716890"/>
                  <a:gd name="connsiteY192" fmla="*/ 211929 h 1716890"/>
                  <a:gd name="connsiteX193" fmla="*/ 1486184 w 1716890"/>
                  <a:gd name="connsiteY193" fmla="*/ 209246 h 1716890"/>
                  <a:gd name="connsiteX194" fmla="*/ 1475453 w 1716890"/>
                  <a:gd name="connsiteY194" fmla="*/ 198515 h 1716890"/>
                  <a:gd name="connsiteX195" fmla="*/ 1470088 w 1716890"/>
                  <a:gd name="connsiteY195" fmla="*/ 193150 h 1716890"/>
                  <a:gd name="connsiteX196" fmla="*/ 1459357 w 1716890"/>
                  <a:gd name="connsiteY196" fmla="*/ 185102 h 1716890"/>
                  <a:gd name="connsiteX197" fmla="*/ 1453992 w 1716890"/>
                  <a:gd name="connsiteY197" fmla="*/ 179737 h 1716890"/>
                  <a:gd name="connsiteX198" fmla="*/ 1443261 w 1716890"/>
                  <a:gd name="connsiteY198" fmla="*/ 174372 h 1716890"/>
                  <a:gd name="connsiteX199" fmla="*/ 1437896 w 1716890"/>
                  <a:gd name="connsiteY199" fmla="*/ 171689 h 1716890"/>
                  <a:gd name="connsiteX200" fmla="*/ 1424483 w 1716890"/>
                  <a:gd name="connsiteY200" fmla="*/ 169006 h 1716890"/>
                  <a:gd name="connsiteX201" fmla="*/ 1419117 w 1716890"/>
                  <a:gd name="connsiteY201" fmla="*/ 166324 h 1716890"/>
                  <a:gd name="connsiteX202" fmla="*/ 1397656 w 1716890"/>
                  <a:gd name="connsiteY202" fmla="*/ 163641 h 1716890"/>
                  <a:gd name="connsiteX203" fmla="*/ 1376195 w 1716890"/>
                  <a:gd name="connsiteY203" fmla="*/ 166324 h 1716890"/>
                  <a:gd name="connsiteX204" fmla="*/ 1370830 w 1716890"/>
                  <a:gd name="connsiteY204" fmla="*/ 169006 h 1716890"/>
                  <a:gd name="connsiteX205" fmla="*/ 1357417 w 1716890"/>
                  <a:gd name="connsiteY205" fmla="*/ 171689 h 1716890"/>
                  <a:gd name="connsiteX206" fmla="*/ 1352051 w 1716890"/>
                  <a:gd name="connsiteY206" fmla="*/ 174372 h 1716890"/>
                  <a:gd name="connsiteX207" fmla="*/ 1341321 w 1716890"/>
                  <a:gd name="connsiteY207" fmla="*/ 179737 h 1716890"/>
                  <a:gd name="connsiteX208" fmla="*/ 1335956 w 1716890"/>
                  <a:gd name="connsiteY208" fmla="*/ 185102 h 1716890"/>
                  <a:gd name="connsiteX209" fmla="*/ 1325225 w 1716890"/>
                  <a:gd name="connsiteY209" fmla="*/ 193150 h 1716890"/>
                  <a:gd name="connsiteX210" fmla="*/ 1319860 w 1716890"/>
                  <a:gd name="connsiteY210" fmla="*/ 198515 h 1716890"/>
                  <a:gd name="connsiteX211" fmla="*/ 1309129 w 1716890"/>
                  <a:gd name="connsiteY211" fmla="*/ 209246 h 1716890"/>
                  <a:gd name="connsiteX212" fmla="*/ 1306447 w 1716890"/>
                  <a:gd name="connsiteY212" fmla="*/ 211929 h 1716890"/>
                  <a:gd name="connsiteX213" fmla="*/ 1298399 w 1716890"/>
                  <a:gd name="connsiteY213" fmla="*/ 228025 h 1716890"/>
                  <a:gd name="connsiteX214" fmla="*/ 1295716 w 1716890"/>
                  <a:gd name="connsiteY214" fmla="*/ 233390 h 1716890"/>
                  <a:gd name="connsiteX215" fmla="*/ 1293033 w 1716890"/>
                  <a:gd name="connsiteY215" fmla="*/ 244120 h 1716890"/>
                  <a:gd name="connsiteX216" fmla="*/ 938925 w 1716890"/>
                  <a:gd name="connsiteY216" fmla="*/ 244120 h 1716890"/>
                  <a:gd name="connsiteX217" fmla="*/ 936242 w 1716890"/>
                  <a:gd name="connsiteY217" fmla="*/ 233390 h 1716890"/>
                  <a:gd name="connsiteX218" fmla="*/ 933559 w 1716890"/>
                  <a:gd name="connsiteY218" fmla="*/ 228025 h 1716890"/>
                  <a:gd name="connsiteX219" fmla="*/ 925511 w 1716890"/>
                  <a:gd name="connsiteY219" fmla="*/ 211929 h 1716890"/>
                  <a:gd name="connsiteX220" fmla="*/ 922829 w 1716890"/>
                  <a:gd name="connsiteY220" fmla="*/ 209246 h 1716890"/>
                  <a:gd name="connsiteX221" fmla="*/ 912098 w 1716890"/>
                  <a:gd name="connsiteY221" fmla="*/ 198515 h 1716890"/>
                  <a:gd name="connsiteX222" fmla="*/ 906733 w 1716890"/>
                  <a:gd name="connsiteY222" fmla="*/ 193150 h 1716890"/>
                  <a:gd name="connsiteX223" fmla="*/ 896002 w 1716890"/>
                  <a:gd name="connsiteY223" fmla="*/ 185102 h 1716890"/>
                  <a:gd name="connsiteX224" fmla="*/ 890637 w 1716890"/>
                  <a:gd name="connsiteY224" fmla="*/ 179737 h 1716890"/>
                  <a:gd name="connsiteX225" fmla="*/ 879907 w 1716890"/>
                  <a:gd name="connsiteY225" fmla="*/ 174372 h 1716890"/>
                  <a:gd name="connsiteX226" fmla="*/ 874541 w 1716890"/>
                  <a:gd name="connsiteY226" fmla="*/ 171689 h 1716890"/>
                  <a:gd name="connsiteX227" fmla="*/ 861128 w 1716890"/>
                  <a:gd name="connsiteY227" fmla="*/ 169006 h 1716890"/>
                  <a:gd name="connsiteX228" fmla="*/ 855763 w 1716890"/>
                  <a:gd name="connsiteY228" fmla="*/ 166324 h 1716890"/>
                  <a:gd name="connsiteX229" fmla="*/ 834302 w 1716890"/>
                  <a:gd name="connsiteY229" fmla="*/ 163641 h 1716890"/>
                  <a:gd name="connsiteX230" fmla="*/ 812840 w 1716890"/>
                  <a:gd name="connsiteY230" fmla="*/ 166324 h 1716890"/>
                  <a:gd name="connsiteX231" fmla="*/ 807475 w 1716890"/>
                  <a:gd name="connsiteY231" fmla="*/ 169006 h 1716890"/>
                  <a:gd name="connsiteX232" fmla="*/ 794062 w 1716890"/>
                  <a:gd name="connsiteY232" fmla="*/ 171689 h 1716890"/>
                  <a:gd name="connsiteX233" fmla="*/ 788697 w 1716890"/>
                  <a:gd name="connsiteY233" fmla="*/ 174372 h 1716890"/>
                  <a:gd name="connsiteX234" fmla="*/ 777966 w 1716890"/>
                  <a:gd name="connsiteY234" fmla="*/ 179737 h 1716890"/>
                  <a:gd name="connsiteX235" fmla="*/ 772601 w 1716890"/>
                  <a:gd name="connsiteY235" fmla="*/ 185102 h 1716890"/>
                  <a:gd name="connsiteX236" fmla="*/ 761870 w 1716890"/>
                  <a:gd name="connsiteY236" fmla="*/ 193150 h 1716890"/>
                  <a:gd name="connsiteX237" fmla="*/ 756505 w 1716890"/>
                  <a:gd name="connsiteY237" fmla="*/ 198515 h 1716890"/>
                  <a:gd name="connsiteX238" fmla="*/ 745774 w 1716890"/>
                  <a:gd name="connsiteY238" fmla="*/ 209246 h 1716890"/>
                  <a:gd name="connsiteX239" fmla="*/ 743092 w 1716890"/>
                  <a:gd name="connsiteY239" fmla="*/ 211929 h 1716890"/>
                  <a:gd name="connsiteX240" fmla="*/ 735044 w 1716890"/>
                  <a:gd name="connsiteY240" fmla="*/ 228025 h 1716890"/>
                  <a:gd name="connsiteX241" fmla="*/ 732361 w 1716890"/>
                  <a:gd name="connsiteY241" fmla="*/ 233390 h 1716890"/>
                  <a:gd name="connsiteX242" fmla="*/ 729679 w 1716890"/>
                  <a:gd name="connsiteY242" fmla="*/ 244120 h 1716890"/>
                  <a:gd name="connsiteX243" fmla="*/ 402396 w 1716890"/>
                  <a:gd name="connsiteY243" fmla="*/ 244120 h 1716890"/>
                  <a:gd name="connsiteX244" fmla="*/ 399714 w 1716890"/>
                  <a:gd name="connsiteY244" fmla="*/ 233390 h 1716890"/>
                  <a:gd name="connsiteX245" fmla="*/ 397031 w 1716890"/>
                  <a:gd name="connsiteY245" fmla="*/ 228025 h 1716890"/>
                  <a:gd name="connsiteX246" fmla="*/ 388983 w 1716890"/>
                  <a:gd name="connsiteY246" fmla="*/ 211929 h 1716890"/>
                  <a:gd name="connsiteX247" fmla="*/ 386300 w 1716890"/>
                  <a:gd name="connsiteY247" fmla="*/ 209246 h 1716890"/>
                  <a:gd name="connsiteX248" fmla="*/ 375570 w 1716890"/>
                  <a:gd name="connsiteY248" fmla="*/ 198515 h 1716890"/>
                  <a:gd name="connsiteX249" fmla="*/ 370205 w 1716890"/>
                  <a:gd name="connsiteY249" fmla="*/ 193150 h 1716890"/>
                  <a:gd name="connsiteX250" fmla="*/ 359474 w 1716890"/>
                  <a:gd name="connsiteY250" fmla="*/ 185102 h 1716890"/>
                  <a:gd name="connsiteX251" fmla="*/ 354109 w 1716890"/>
                  <a:gd name="connsiteY251" fmla="*/ 179737 h 1716890"/>
                  <a:gd name="connsiteX252" fmla="*/ 343378 w 1716890"/>
                  <a:gd name="connsiteY252" fmla="*/ 174372 h 1716890"/>
                  <a:gd name="connsiteX253" fmla="*/ 338013 w 1716890"/>
                  <a:gd name="connsiteY253" fmla="*/ 171689 h 1716890"/>
                  <a:gd name="connsiteX254" fmla="*/ 324600 w 1716890"/>
                  <a:gd name="connsiteY254" fmla="*/ 169006 h 1716890"/>
                  <a:gd name="connsiteX255" fmla="*/ 319234 w 1716890"/>
                  <a:gd name="connsiteY255" fmla="*/ 166324 h 1716890"/>
                  <a:gd name="connsiteX256" fmla="*/ 297773 w 1716890"/>
                  <a:gd name="connsiteY256" fmla="*/ 163641 h 1716890"/>
                  <a:gd name="connsiteX257" fmla="*/ 278995 w 1716890"/>
                  <a:gd name="connsiteY257" fmla="*/ 166324 h 1716890"/>
                  <a:gd name="connsiteX258" fmla="*/ 273629 w 1716890"/>
                  <a:gd name="connsiteY258" fmla="*/ 169006 h 1716890"/>
                  <a:gd name="connsiteX259" fmla="*/ 260216 w 1716890"/>
                  <a:gd name="connsiteY259" fmla="*/ 171689 h 1716890"/>
                  <a:gd name="connsiteX260" fmla="*/ 254851 w 1716890"/>
                  <a:gd name="connsiteY260" fmla="*/ 174372 h 1716890"/>
                  <a:gd name="connsiteX261" fmla="*/ 241438 w 1716890"/>
                  <a:gd name="connsiteY261" fmla="*/ 179737 h 1716890"/>
                  <a:gd name="connsiteX262" fmla="*/ 236072 w 1716890"/>
                  <a:gd name="connsiteY262" fmla="*/ 185102 h 1716890"/>
                  <a:gd name="connsiteX263" fmla="*/ 225342 w 1716890"/>
                  <a:gd name="connsiteY263" fmla="*/ 193150 h 1716890"/>
                  <a:gd name="connsiteX264" fmla="*/ 219977 w 1716890"/>
                  <a:gd name="connsiteY264" fmla="*/ 195833 h 1716890"/>
                  <a:gd name="connsiteX265" fmla="*/ 211929 w 1716890"/>
                  <a:gd name="connsiteY265" fmla="*/ 209246 h 1716890"/>
                  <a:gd name="connsiteX266" fmla="*/ 209246 w 1716890"/>
                  <a:gd name="connsiteY266" fmla="*/ 211929 h 1716890"/>
                  <a:gd name="connsiteX267" fmla="*/ 198515 w 1716890"/>
                  <a:gd name="connsiteY267" fmla="*/ 228025 h 1716890"/>
                  <a:gd name="connsiteX268" fmla="*/ 195833 w 1716890"/>
                  <a:gd name="connsiteY268" fmla="*/ 233390 h 1716890"/>
                  <a:gd name="connsiteX269" fmla="*/ 193150 w 1716890"/>
                  <a:gd name="connsiteY269" fmla="*/ 244120 h 1716890"/>
                  <a:gd name="connsiteX270" fmla="*/ 109988 w 1716890"/>
                  <a:gd name="connsiteY270" fmla="*/ 244120 h 1716890"/>
                  <a:gd name="connsiteX271" fmla="*/ 109988 w 1716890"/>
                  <a:gd name="connsiteY271" fmla="*/ 190468 h 1716890"/>
                  <a:gd name="connsiteX272" fmla="*/ 190468 w 1716890"/>
                  <a:gd name="connsiteY272" fmla="*/ 109988 h 1716890"/>
                  <a:gd name="connsiteX273" fmla="*/ 1531788 w 1716890"/>
                  <a:gd name="connsiteY273" fmla="*/ 109988 h 1716890"/>
                  <a:gd name="connsiteX274" fmla="*/ 1612268 w 1716890"/>
                  <a:gd name="connsiteY274" fmla="*/ 190468 h 1716890"/>
                  <a:gd name="connsiteX275" fmla="*/ 1612268 w 1716890"/>
                  <a:gd name="connsiteY275" fmla="*/ 244120 h 171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</a:cxnLst>
                <a:rect l="l" t="t" r="r" b="b"/>
                <a:pathLst>
                  <a:path w="1716890" h="1716890">
                    <a:moveTo>
                      <a:pt x="1531788" y="56335"/>
                    </a:moveTo>
                    <a:lnTo>
                      <a:pt x="190468" y="56335"/>
                    </a:lnTo>
                    <a:cubicBezTo>
                      <a:pt x="115354" y="56335"/>
                      <a:pt x="56335" y="115354"/>
                      <a:pt x="56335" y="190468"/>
                    </a:cubicBezTo>
                    <a:lnTo>
                      <a:pt x="56335" y="270947"/>
                    </a:lnTo>
                    <a:cubicBezTo>
                      <a:pt x="56335" y="287043"/>
                      <a:pt x="67066" y="297773"/>
                      <a:pt x="83162" y="297773"/>
                    </a:cubicBezTo>
                    <a:lnTo>
                      <a:pt x="190468" y="297773"/>
                    </a:lnTo>
                    <a:lnTo>
                      <a:pt x="190468" y="351426"/>
                    </a:lnTo>
                    <a:lnTo>
                      <a:pt x="190468" y="458732"/>
                    </a:lnTo>
                    <a:lnTo>
                      <a:pt x="190468" y="780649"/>
                    </a:lnTo>
                    <a:lnTo>
                      <a:pt x="190468" y="834302"/>
                    </a:lnTo>
                    <a:cubicBezTo>
                      <a:pt x="190468" y="858445"/>
                      <a:pt x="201198" y="879907"/>
                      <a:pt x="217294" y="893320"/>
                    </a:cubicBezTo>
                    <a:lnTo>
                      <a:pt x="217294" y="1129392"/>
                    </a:lnTo>
                    <a:lnTo>
                      <a:pt x="190468" y="1129392"/>
                    </a:lnTo>
                    <a:cubicBezTo>
                      <a:pt x="115354" y="1129392"/>
                      <a:pt x="56335" y="1188410"/>
                      <a:pt x="56335" y="1263524"/>
                    </a:cubicBezTo>
                    <a:lnTo>
                      <a:pt x="56335" y="1585441"/>
                    </a:lnTo>
                    <a:cubicBezTo>
                      <a:pt x="56335" y="1631046"/>
                      <a:pt x="91210" y="1665921"/>
                      <a:pt x="136815" y="1665921"/>
                    </a:cubicBezTo>
                    <a:lnTo>
                      <a:pt x="458732" y="1665921"/>
                    </a:lnTo>
                    <a:cubicBezTo>
                      <a:pt x="504337" y="1665921"/>
                      <a:pt x="539211" y="1631046"/>
                      <a:pt x="539211" y="1585441"/>
                    </a:cubicBezTo>
                    <a:lnTo>
                      <a:pt x="539211" y="1263524"/>
                    </a:lnTo>
                    <a:cubicBezTo>
                      <a:pt x="539211" y="1188410"/>
                      <a:pt x="480193" y="1129392"/>
                      <a:pt x="405079" y="1129392"/>
                    </a:cubicBezTo>
                    <a:lnTo>
                      <a:pt x="378252" y="1129392"/>
                    </a:lnTo>
                    <a:lnTo>
                      <a:pt x="378252" y="893320"/>
                    </a:lnTo>
                    <a:cubicBezTo>
                      <a:pt x="394348" y="879907"/>
                      <a:pt x="405079" y="858445"/>
                      <a:pt x="405079" y="834302"/>
                    </a:cubicBezTo>
                    <a:lnTo>
                      <a:pt x="405079" y="780649"/>
                    </a:lnTo>
                    <a:lnTo>
                      <a:pt x="405079" y="458732"/>
                    </a:lnTo>
                    <a:lnTo>
                      <a:pt x="405079" y="351426"/>
                    </a:lnTo>
                    <a:lnTo>
                      <a:pt x="405079" y="297773"/>
                    </a:lnTo>
                    <a:lnTo>
                      <a:pt x="726996" y="297773"/>
                    </a:lnTo>
                    <a:lnTo>
                      <a:pt x="726996" y="351426"/>
                    </a:lnTo>
                    <a:lnTo>
                      <a:pt x="726996" y="458732"/>
                    </a:lnTo>
                    <a:lnTo>
                      <a:pt x="726996" y="780649"/>
                    </a:lnTo>
                    <a:lnTo>
                      <a:pt x="726996" y="834302"/>
                    </a:lnTo>
                    <a:cubicBezTo>
                      <a:pt x="726996" y="858445"/>
                      <a:pt x="737726" y="879907"/>
                      <a:pt x="753822" y="893320"/>
                    </a:cubicBezTo>
                    <a:lnTo>
                      <a:pt x="753822" y="1089153"/>
                    </a:lnTo>
                    <a:cubicBezTo>
                      <a:pt x="657247" y="1124027"/>
                      <a:pt x="592864" y="1220602"/>
                      <a:pt x="592864" y="1344004"/>
                    </a:cubicBezTo>
                    <a:cubicBezTo>
                      <a:pt x="592864" y="1496914"/>
                      <a:pt x="692122" y="1665921"/>
                      <a:pt x="834302" y="1665921"/>
                    </a:cubicBezTo>
                    <a:cubicBezTo>
                      <a:pt x="976482" y="1665921"/>
                      <a:pt x="1075739" y="1496914"/>
                      <a:pt x="1075739" y="1344004"/>
                    </a:cubicBezTo>
                    <a:cubicBezTo>
                      <a:pt x="1075739" y="1220602"/>
                      <a:pt x="1011356" y="1124027"/>
                      <a:pt x="914781" y="1089153"/>
                    </a:cubicBezTo>
                    <a:lnTo>
                      <a:pt x="914781" y="893320"/>
                    </a:lnTo>
                    <a:cubicBezTo>
                      <a:pt x="930877" y="879907"/>
                      <a:pt x="941607" y="858445"/>
                      <a:pt x="941607" y="834302"/>
                    </a:cubicBezTo>
                    <a:lnTo>
                      <a:pt x="941607" y="780649"/>
                    </a:lnTo>
                    <a:lnTo>
                      <a:pt x="941607" y="458732"/>
                    </a:lnTo>
                    <a:lnTo>
                      <a:pt x="941607" y="351426"/>
                    </a:lnTo>
                    <a:lnTo>
                      <a:pt x="941607" y="297773"/>
                    </a:lnTo>
                    <a:lnTo>
                      <a:pt x="1290351" y="297773"/>
                    </a:lnTo>
                    <a:lnTo>
                      <a:pt x="1290351" y="351426"/>
                    </a:lnTo>
                    <a:lnTo>
                      <a:pt x="1290351" y="458732"/>
                    </a:lnTo>
                    <a:lnTo>
                      <a:pt x="1290351" y="780649"/>
                    </a:lnTo>
                    <a:lnTo>
                      <a:pt x="1290351" y="834302"/>
                    </a:lnTo>
                    <a:cubicBezTo>
                      <a:pt x="1290351" y="858445"/>
                      <a:pt x="1301081" y="879907"/>
                      <a:pt x="1317177" y="893320"/>
                    </a:cubicBezTo>
                    <a:lnTo>
                      <a:pt x="1317177" y="1193776"/>
                    </a:lnTo>
                    <a:cubicBezTo>
                      <a:pt x="1207189" y="1225967"/>
                      <a:pt x="1129392" y="1317177"/>
                      <a:pt x="1129392" y="1424483"/>
                    </a:cubicBezTo>
                    <a:cubicBezTo>
                      <a:pt x="1129392" y="1558615"/>
                      <a:pt x="1250111" y="1665921"/>
                      <a:pt x="1397656" y="1665921"/>
                    </a:cubicBezTo>
                    <a:cubicBezTo>
                      <a:pt x="1545202" y="1665921"/>
                      <a:pt x="1665921" y="1558615"/>
                      <a:pt x="1665921" y="1424483"/>
                    </a:cubicBezTo>
                    <a:cubicBezTo>
                      <a:pt x="1665921" y="1317177"/>
                      <a:pt x="1588124" y="1225967"/>
                      <a:pt x="1478136" y="1193776"/>
                    </a:cubicBezTo>
                    <a:lnTo>
                      <a:pt x="1478136" y="893320"/>
                    </a:lnTo>
                    <a:cubicBezTo>
                      <a:pt x="1494231" y="879907"/>
                      <a:pt x="1504962" y="858445"/>
                      <a:pt x="1504962" y="834302"/>
                    </a:cubicBezTo>
                    <a:lnTo>
                      <a:pt x="1504962" y="780649"/>
                    </a:lnTo>
                    <a:lnTo>
                      <a:pt x="1504962" y="458732"/>
                    </a:lnTo>
                    <a:lnTo>
                      <a:pt x="1504962" y="351426"/>
                    </a:lnTo>
                    <a:lnTo>
                      <a:pt x="1504962" y="297773"/>
                    </a:lnTo>
                    <a:lnTo>
                      <a:pt x="1639094" y="297773"/>
                    </a:lnTo>
                    <a:cubicBezTo>
                      <a:pt x="1655190" y="297773"/>
                      <a:pt x="1665921" y="287043"/>
                      <a:pt x="1665921" y="270947"/>
                    </a:cubicBezTo>
                    <a:lnTo>
                      <a:pt x="1665921" y="190468"/>
                    </a:lnTo>
                    <a:cubicBezTo>
                      <a:pt x="1665921" y="115354"/>
                      <a:pt x="1606902" y="56335"/>
                      <a:pt x="1531788" y="56335"/>
                    </a:cubicBezTo>
                    <a:close/>
                    <a:moveTo>
                      <a:pt x="351426" y="834302"/>
                    </a:moveTo>
                    <a:cubicBezTo>
                      <a:pt x="351426" y="845032"/>
                      <a:pt x="346061" y="853080"/>
                      <a:pt x="338013" y="858445"/>
                    </a:cubicBezTo>
                    <a:cubicBezTo>
                      <a:pt x="338013" y="858445"/>
                      <a:pt x="335330" y="858445"/>
                      <a:pt x="335330" y="861128"/>
                    </a:cubicBezTo>
                    <a:cubicBezTo>
                      <a:pt x="329965" y="861128"/>
                      <a:pt x="327282" y="861128"/>
                      <a:pt x="324600" y="861128"/>
                    </a:cubicBezTo>
                    <a:lnTo>
                      <a:pt x="270947" y="861128"/>
                    </a:lnTo>
                    <a:cubicBezTo>
                      <a:pt x="268264" y="861128"/>
                      <a:pt x="265582" y="861128"/>
                      <a:pt x="262899" y="858445"/>
                    </a:cubicBezTo>
                    <a:cubicBezTo>
                      <a:pt x="262899" y="858445"/>
                      <a:pt x="260216" y="858445"/>
                      <a:pt x="260216" y="855763"/>
                    </a:cubicBezTo>
                    <a:cubicBezTo>
                      <a:pt x="249486" y="853080"/>
                      <a:pt x="244120" y="845032"/>
                      <a:pt x="244120" y="834302"/>
                    </a:cubicBezTo>
                    <a:lnTo>
                      <a:pt x="244120" y="807475"/>
                    </a:lnTo>
                    <a:lnTo>
                      <a:pt x="351426" y="807475"/>
                    </a:lnTo>
                    <a:lnTo>
                      <a:pt x="351426" y="834302"/>
                    </a:lnTo>
                    <a:close/>
                    <a:moveTo>
                      <a:pt x="351426" y="431905"/>
                    </a:moveTo>
                    <a:lnTo>
                      <a:pt x="244120" y="431905"/>
                    </a:lnTo>
                    <a:lnTo>
                      <a:pt x="244120" y="378252"/>
                    </a:lnTo>
                    <a:lnTo>
                      <a:pt x="351426" y="378252"/>
                    </a:lnTo>
                    <a:lnTo>
                      <a:pt x="351426" y="431905"/>
                    </a:lnTo>
                    <a:close/>
                    <a:moveTo>
                      <a:pt x="244120" y="753822"/>
                    </a:moveTo>
                    <a:lnTo>
                      <a:pt x="244120" y="485558"/>
                    </a:lnTo>
                    <a:lnTo>
                      <a:pt x="351426" y="485558"/>
                    </a:lnTo>
                    <a:lnTo>
                      <a:pt x="351426" y="753822"/>
                    </a:lnTo>
                    <a:lnTo>
                      <a:pt x="244120" y="753822"/>
                    </a:lnTo>
                    <a:close/>
                    <a:moveTo>
                      <a:pt x="351426" y="324600"/>
                    </a:moveTo>
                    <a:lnTo>
                      <a:pt x="244120" y="324600"/>
                    </a:lnTo>
                    <a:lnTo>
                      <a:pt x="244120" y="270947"/>
                    </a:lnTo>
                    <a:cubicBezTo>
                      <a:pt x="244120" y="241438"/>
                      <a:pt x="268264" y="217294"/>
                      <a:pt x="297773" y="217294"/>
                    </a:cubicBezTo>
                    <a:cubicBezTo>
                      <a:pt x="327282" y="217294"/>
                      <a:pt x="351426" y="241438"/>
                      <a:pt x="351426" y="270947"/>
                    </a:cubicBezTo>
                    <a:lnTo>
                      <a:pt x="351426" y="324600"/>
                    </a:lnTo>
                    <a:close/>
                    <a:moveTo>
                      <a:pt x="485558" y="1263524"/>
                    </a:moveTo>
                    <a:lnTo>
                      <a:pt x="485558" y="1585441"/>
                    </a:lnTo>
                    <a:cubicBezTo>
                      <a:pt x="485558" y="1601537"/>
                      <a:pt x="474828" y="1612268"/>
                      <a:pt x="458732" y="1612268"/>
                    </a:cubicBezTo>
                    <a:lnTo>
                      <a:pt x="136815" y="1612268"/>
                    </a:lnTo>
                    <a:cubicBezTo>
                      <a:pt x="120719" y="1612268"/>
                      <a:pt x="109988" y="1601537"/>
                      <a:pt x="109988" y="1585441"/>
                    </a:cubicBezTo>
                    <a:lnTo>
                      <a:pt x="109988" y="1263524"/>
                    </a:lnTo>
                    <a:cubicBezTo>
                      <a:pt x="109988" y="1217919"/>
                      <a:pt x="144863" y="1183045"/>
                      <a:pt x="190468" y="1183045"/>
                    </a:cubicBezTo>
                    <a:lnTo>
                      <a:pt x="244120" y="1183045"/>
                    </a:lnTo>
                    <a:lnTo>
                      <a:pt x="351426" y="1183045"/>
                    </a:lnTo>
                    <a:lnTo>
                      <a:pt x="405079" y="1183045"/>
                    </a:lnTo>
                    <a:cubicBezTo>
                      <a:pt x="450684" y="1183045"/>
                      <a:pt x="485558" y="1217919"/>
                      <a:pt x="485558" y="1263524"/>
                    </a:cubicBezTo>
                    <a:close/>
                    <a:moveTo>
                      <a:pt x="324600" y="1129392"/>
                    </a:moveTo>
                    <a:lnTo>
                      <a:pt x="270947" y="1129392"/>
                    </a:lnTo>
                    <a:lnTo>
                      <a:pt x="270947" y="914781"/>
                    </a:lnTo>
                    <a:lnTo>
                      <a:pt x="324600" y="914781"/>
                    </a:lnTo>
                    <a:lnTo>
                      <a:pt x="324600" y="1129392"/>
                    </a:lnTo>
                    <a:close/>
                    <a:moveTo>
                      <a:pt x="887954" y="834302"/>
                    </a:moveTo>
                    <a:cubicBezTo>
                      <a:pt x="887954" y="845032"/>
                      <a:pt x="882589" y="853080"/>
                      <a:pt x="874541" y="858445"/>
                    </a:cubicBezTo>
                    <a:cubicBezTo>
                      <a:pt x="874541" y="858445"/>
                      <a:pt x="871859" y="858445"/>
                      <a:pt x="871859" y="861128"/>
                    </a:cubicBezTo>
                    <a:cubicBezTo>
                      <a:pt x="866493" y="861128"/>
                      <a:pt x="863811" y="861128"/>
                      <a:pt x="861128" y="861128"/>
                    </a:cubicBezTo>
                    <a:lnTo>
                      <a:pt x="807475" y="861128"/>
                    </a:lnTo>
                    <a:cubicBezTo>
                      <a:pt x="804793" y="861128"/>
                      <a:pt x="802110" y="861128"/>
                      <a:pt x="799427" y="858445"/>
                    </a:cubicBezTo>
                    <a:cubicBezTo>
                      <a:pt x="799427" y="858445"/>
                      <a:pt x="796745" y="858445"/>
                      <a:pt x="796745" y="855763"/>
                    </a:cubicBezTo>
                    <a:cubicBezTo>
                      <a:pt x="786014" y="853080"/>
                      <a:pt x="780649" y="845032"/>
                      <a:pt x="780649" y="834302"/>
                    </a:cubicBezTo>
                    <a:lnTo>
                      <a:pt x="780649" y="807475"/>
                    </a:lnTo>
                    <a:lnTo>
                      <a:pt x="887954" y="807475"/>
                    </a:lnTo>
                    <a:lnTo>
                      <a:pt x="887954" y="834302"/>
                    </a:lnTo>
                    <a:close/>
                    <a:moveTo>
                      <a:pt x="887954" y="431905"/>
                    </a:moveTo>
                    <a:lnTo>
                      <a:pt x="780649" y="431905"/>
                    </a:lnTo>
                    <a:lnTo>
                      <a:pt x="780649" y="378252"/>
                    </a:lnTo>
                    <a:lnTo>
                      <a:pt x="887954" y="378252"/>
                    </a:lnTo>
                    <a:lnTo>
                      <a:pt x="887954" y="431905"/>
                    </a:lnTo>
                    <a:close/>
                    <a:moveTo>
                      <a:pt x="780649" y="753822"/>
                    </a:moveTo>
                    <a:lnTo>
                      <a:pt x="780649" y="485558"/>
                    </a:lnTo>
                    <a:lnTo>
                      <a:pt x="887954" y="485558"/>
                    </a:lnTo>
                    <a:lnTo>
                      <a:pt x="887954" y="753822"/>
                    </a:lnTo>
                    <a:lnTo>
                      <a:pt x="780649" y="753822"/>
                    </a:lnTo>
                    <a:close/>
                    <a:moveTo>
                      <a:pt x="887954" y="324600"/>
                    </a:moveTo>
                    <a:lnTo>
                      <a:pt x="780649" y="324600"/>
                    </a:lnTo>
                    <a:lnTo>
                      <a:pt x="780649" y="270947"/>
                    </a:lnTo>
                    <a:cubicBezTo>
                      <a:pt x="780649" y="241438"/>
                      <a:pt x="804793" y="217294"/>
                      <a:pt x="834302" y="217294"/>
                    </a:cubicBezTo>
                    <a:cubicBezTo>
                      <a:pt x="863811" y="217294"/>
                      <a:pt x="887954" y="241438"/>
                      <a:pt x="887954" y="270947"/>
                    </a:cubicBezTo>
                    <a:lnTo>
                      <a:pt x="887954" y="324600"/>
                    </a:lnTo>
                    <a:close/>
                    <a:moveTo>
                      <a:pt x="1022087" y="1344004"/>
                    </a:moveTo>
                    <a:cubicBezTo>
                      <a:pt x="1022087" y="1483501"/>
                      <a:pt x="933559" y="1612268"/>
                      <a:pt x="834302" y="1612268"/>
                    </a:cubicBezTo>
                    <a:cubicBezTo>
                      <a:pt x="735044" y="1612268"/>
                      <a:pt x="646517" y="1483501"/>
                      <a:pt x="646517" y="1344004"/>
                    </a:cubicBezTo>
                    <a:cubicBezTo>
                      <a:pt x="646517" y="1236698"/>
                      <a:pt x="702852" y="1156219"/>
                      <a:pt x="786014" y="1134758"/>
                    </a:cubicBezTo>
                    <a:cubicBezTo>
                      <a:pt x="786014" y="1134758"/>
                      <a:pt x="786014" y="1134758"/>
                      <a:pt x="786014" y="1134758"/>
                    </a:cubicBezTo>
                    <a:cubicBezTo>
                      <a:pt x="818206" y="1126710"/>
                      <a:pt x="847715" y="1126710"/>
                      <a:pt x="879907" y="1134758"/>
                    </a:cubicBezTo>
                    <a:cubicBezTo>
                      <a:pt x="879907" y="1134758"/>
                      <a:pt x="879907" y="1134758"/>
                      <a:pt x="879907" y="1134758"/>
                    </a:cubicBezTo>
                    <a:cubicBezTo>
                      <a:pt x="965751" y="1158901"/>
                      <a:pt x="1022087" y="1236698"/>
                      <a:pt x="1022087" y="1344004"/>
                    </a:cubicBezTo>
                    <a:close/>
                    <a:moveTo>
                      <a:pt x="861128" y="1078422"/>
                    </a:moveTo>
                    <a:cubicBezTo>
                      <a:pt x="853080" y="1078422"/>
                      <a:pt x="842349" y="1075739"/>
                      <a:pt x="834302" y="1075739"/>
                    </a:cubicBezTo>
                    <a:cubicBezTo>
                      <a:pt x="826254" y="1075739"/>
                      <a:pt x="815523" y="1075739"/>
                      <a:pt x="807475" y="1078422"/>
                    </a:cubicBezTo>
                    <a:lnTo>
                      <a:pt x="807475" y="914781"/>
                    </a:lnTo>
                    <a:lnTo>
                      <a:pt x="861128" y="914781"/>
                    </a:lnTo>
                    <a:lnTo>
                      <a:pt x="861128" y="1078422"/>
                    </a:lnTo>
                    <a:close/>
                    <a:moveTo>
                      <a:pt x="1451309" y="834302"/>
                    </a:moveTo>
                    <a:cubicBezTo>
                      <a:pt x="1451309" y="845032"/>
                      <a:pt x="1445944" y="853080"/>
                      <a:pt x="1437896" y="858445"/>
                    </a:cubicBezTo>
                    <a:cubicBezTo>
                      <a:pt x="1437896" y="858445"/>
                      <a:pt x="1435213" y="858445"/>
                      <a:pt x="1435213" y="861128"/>
                    </a:cubicBezTo>
                    <a:cubicBezTo>
                      <a:pt x="1429848" y="861128"/>
                      <a:pt x="1427165" y="861128"/>
                      <a:pt x="1424483" y="861128"/>
                    </a:cubicBezTo>
                    <a:lnTo>
                      <a:pt x="1370830" y="861128"/>
                    </a:lnTo>
                    <a:cubicBezTo>
                      <a:pt x="1368147" y="861128"/>
                      <a:pt x="1365465" y="861128"/>
                      <a:pt x="1362782" y="858445"/>
                    </a:cubicBezTo>
                    <a:cubicBezTo>
                      <a:pt x="1362782" y="858445"/>
                      <a:pt x="1360099" y="858445"/>
                      <a:pt x="1360099" y="855763"/>
                    </a:cubicBezTo>
                    <a:cubicBezTo>
                      <a:pt x="1349369" y="853080"/>
                      <a:pt x="1344004" y="845032"/>
                      <a:pt x="1344004" y="834302"/>
                    </a:cubicBezTo>
                    <a:lnTo>
                      <a:pt x="1344004" y="807475"/>
                    </a:lnTo>
                    <a:lnTo>
                      <a:pt x="1451309" y="807475"/>
                    </a:lnTo>
                    <a:lnTo>
                      <a:pt x="1451309" y="834302"/>
                    </a:lnTo>
                    <a:close/>
                    <a:moveTo>
                      <a:pt x="1451309" y="431905"/>
                    </a:moveTo>
                    <a:lnTo>
                      <a:pt x="1344004" y="431905"/>
                    </a:lnTo>
                    <a:lnTo>
                      <a:pt x="1344004" y="378252"/>
                    </a:lnTo>
                    <a:lnTo>
                      <a:pt x="1451309" y="378252"/>
                    </a:lnTo>
                    <a:lnTo>
                      <a:pt x="1451309" y="431905"/>
                    </a:lnTo>
                    <a:close/>
                    <a:moveTo>
                      <a:pt x="1344004" y="753822"/>
                    </a:moveTo>
                    <a:lnTo>
                      <a:pt x="1344004" y="485558"/>
                    </a:lnTo>
                    <a:lnTo>
                      <a:pt x="1451309" y="485558"/>
                    </a:lnTo>
                    <a:lnTo>
                      <a:pt x="1451309" y="753822"/>
                    </a:lnTo>
                    <a:lnTo>
                      <a:pt x="1344004" y="753822"/>
                    </a:lnTo>
                    <a:close/>
                    <a:moveTo>
                      <a:pt x="1451309" y="324600"/>
                    </a:moveTo>
                    <a:lnTo>
                      <a:pt x="1344004" y="324600"/>
                    </a:lnTo>
                    <a:lnTo>
                      <a:pt x="1344004" y="270947"/>
                    </a:lnTo>
                    <a:cubicBezTo>
                      <a:pt x="1344004" y="241438"/>
                      <a:pt x="1368147" y="217294"/>
                      <a:pt x="1397656" y="217294"/>
                    </a:cubicBezTo>
                    <a:cubicBezTo>
                      <a:pt x="1427165" y="217294"/>
                      <a:pt x="1451309" y="241438"/>
                      <a:pt x="1451309" y="270947"/>
                    </a:cubicBezTo>
                    <a:lnTo>
                      <a:pt x="1451309" y="324600"/>
                    </a:lnTo>
                    <a:close/>
                    <a:moveTo>
                      <a:pt x="1612268" y="1424483"/>
                    </a:moveTo>
                    <a:cubicBezTo>
                      <a:pt x="1612268" y="1529106"/>
                      <a:pt x="1515693" y="1612268"/>
                      <a:pt x="1397656" y="1612268"/>
                    </a:cubicBezTo>
                    <a:cubicBezTo>
                      <a:pt x="1279620" y="1612268"/>
                      <a:pt x="1183045" y="1529106"/>
                      <a:pt x="1183045" y="1424483"/>
                    </a:cubicBezTo>
                    <a:cubicBezTo>
                      <a:pt x="1183045" y="1335956"/>
                      <a:pt x="1255476" y="1260842"/>
                      <a:pt x="1349369" y="1242063"/>
                    </a:cubicBezTo>
                    <a:cubicBezTo>
                      <a:pt x="1381561" y="1236698"/>
                      <a:pt x="1413752" y="1236698"/>
                      <a:pt x="1445944" y="1242063"/>
                    </a:cubicBezTo>
                    <a:cubicBezTo>
                      <a:pt x="1539836" y="1260842"/>
                      <a:pt x="1612268" y="1335956"/>
                      <a:pt x="1612268" y="1424483"/>
                    </a:cubicBezTo>
                    <a:close/>
                    <a:moveTo>
                      <a:pt x="1424483" y="1183045"/>
                    </a:moveTo>
                    <a:cubicBezTo>
                      <a:pt x="1416435" y="1183045"/>
                      <a:pt x="1405704" y="1183045"/>
                      <a:pt x="1397656" y="1183045"/>
                    </a:cubicBezTo>
                    <a:cubicBezTo>
                      <a:pt x="1389608" y="1183045"/>
                      <a:pt x="1378878" y="1183045"/>
                      <a:pt x="1370830" y="1183045"/>
                    </a:cubicBezTo>
                    <a:lnTo>
                      <a:pt x="1370830" y="914781"/>
                    </a:lnTo>
                    <a:lnTo>
                      <a:pt x="1424483" y="914781"/>
                    </a:lnTo>
                    <a:lnTo>
                      <a:pt x="1424483" y="1183045"/>
                    </a:lnTo>
                    <a:close/>
                    <a:moveTo>
                      <a:pt x="1612268" y="244120"/>
                    </a:moveTo>
                    <a:lnTo>
                      <a:pt x="1502279" y="244120"/>
                    </a:lnTo>
                    <a:cubicBezTo>
                      <a:pt x="1502279" y="241438"/>
                      <a:pt x="1499597" y="236072"/>
                      <a:pt x="1499597" y="233390"/>
                    </a:cubicBezTo>
                    <a:cubicBezTo>
                      <a:pt x="1499597" y="230707"/>
                      <a:pt x="1499597" y="230707"/>
                      <a:pt x="1496914" y="228025"/>
                    </a:cubicBezTo>
                    <a:cubicBezTo>
                      <a:pt x="1494231" y="222659"/>
                      <a:pt x="1491549" y="217294"/>
                      <a:pt x="1488866" y="211929"/>
                    </a:cubicBezTo>
                    <a:cubicBezTo>
                      <a:pt x="1488866" y="211929"/>
                      <a:pt x="1486184" y="209246"/>
                      <a:pt x="1486184" y="209246"/>
                    </a:cubicBezTo>
                    <a:cubicBezTo>
                      <a:pt x="1483501" y="203881"/>
                      <a:pt x="1480818" y="201198"/>
                      <a:pt x="1475453" y="198515"/>
                    </a:cubicBezTo>
                    <a:cubicBezTo>
                      <a:pt x="1472770" y="195833"/>
                      <a:pt x="1472770" y="195833"/>
                      <a:pt x="1470088" y="193150"/>
                    </a:cubicBezTo>
                    <a:cubicBezTo>
                      <a:pt x="1467405" y="190468"/>
                      <a:pt x="1464722" y="187785"/>
                      <a:pt x="1459357" y="185102"/>
                    </a:cubicBezTo>
                    <a:cubicBezTo>
                      <a:pt x="1456675" y="182420"/>
                      <a:pt x="1453992" y="182420"/>
                      <a:pt x="1453992" y="179737"/>
                    </a:cubicBezTo>
                    <a:cubicBezTo>
                      <a:pt x="1451309" y="177054"/>
                      <a:pt x="1445944" y="174372"/>
                      <a:pt x="1443261" y="174372"/>
                    </a:cubicBezTo>
                    <a:cubicBezTo>
                      <a:pt x="1440579" y="174372"/>
                      <a:pt x="1437896" y="171689"/>
                      <a:pt x="1437896" y="171689"/>
                    </a:cubicBezTo>
                    <a:cubicBezTo>
                      <a:pt x="1432531" y="169006"/>
                      <a:pt x="1429848" y="169006"/>
                      <a:pt x="1424483" y="169006"/>
                    </a:cubicBezTo>
                    <a:cubicBezTo>
                      <a:pt x="1421800" y="169006"/>
                      <a:pt x="1419117" y="169006"/>
                      <a:pt x="1419117" y="166324"/>
                    </a:cubicBezTo>
                    <a:cubicBezTo>
                      <a:pt x="1411070" y="163641"/>
                      <a:pt x="1405704" y="163641"/>
                      <a:pt x="1397656" y="163641"/>
                    </a:cubicBezTo>
                    <a:cubicBezTo>
                      <a:pt x="1389608" y="163641"/>
                      <a:pt x="1384243" y="163641"/>
                      <a:pt x="1376195" y="166324"/>
                    </a:cubicBezTo>
                    <a:cubicBezTo>
                      <a:pt x="1373513" y="166324"/>
                      <a:pt x="1370830" y="166324"/>
                      <a:pt x="1370830" y="169006"/>
                    </a:cubicBezTo>
                    <a:cubicBezTo>
                      <a:pt x="1365465" y="169006"/>
                      <a:pt x="1362782" y="171689"/>
                      <a:pt x="1357417" y="171689"/>
                    </a:cubicBezTo>
                    <a:cubicBezTo>
                      <a:pt x="1354734" y="171689"/>
                      <a:pt x="1352051" y="174372"/>
                      <a:pt x="1352051" y="174372"/>
                    </a:cubicBezTo>
                    <a:cubicBezTo>
                      <a:pt x="1349369" y="177054"/>
                      <a:pt x="1344004" y="177054"/>
                      <a:pt x="1341321" y="179737"/>
                    </a:cubicBezTo>
                    <a:cubicBezTo>
                      <a:pt x="1338638" y="179737"/>
                      <a:pt x="1335956" y="182420"/>
                      <a:pt x="1335956" y="185102"/>
                    </a:cubicBezTo>
                    <a:cubicBezTo>
                      <a:pt x="1333273" y="187785"/>
                      <a:pt x="1330590" y="190468"/>
                      <a:pt x="1325225" y="193150"/>
                    </a:cubicBezTo>
                    <a:cubicBezTo>
                      <a:pt x="1322542" y="195833"/>
                      <a:pt x="1322542" y="195833"/>
                      <a:pt x="1319860" y="198515"/>
                    </a:cubicBezTo>
                    <a:cubicBezTo>
                      <a:pt x="1317177" y="201198"/>
                      <a:pt x="1314495" y="206563"/>
                      <a:pt x="1309129" y="209246"/>
                    </a:cubicBezTo>
                    <a:cubicBezTo>
                      <a:pt x="1309129" y="209246"/>
                      <a:pt x="1306447" y="211929"/>
                      <a:pt x="1306447" y="211929"/>
                    </a:cubicBezTo>
                    <a:cubicBezTo>
                      <a:pt x="1303764" y="217294"/>
                      <a:pt x="1301081" y="222659"/>
                      <a:pt x="1298399" y="228025"/>
                    </a:cubicBezTo>
                    <a:cubicBezTo>
                      <a:pt x="1298399" y="230707"/>
                      <a:pt x="1298399" y="230707"/>
                      <a:pt x="1295716" y="233390"/>
                    </a:cubicBezTo>
                    <a:cubicBezTo>
                      <a:pt x="1293033" y="236072"/>
                      <a:pt x="1293033" y="241438"/>
                      <a:pt x="1293033" y="244120"/>
                    </a:cubicBezTo>
                    <a:lnTo>
                      <a:pt x="938925" y="244120"/>
                    </a:lnTo>
                    <a:cubicBezTo>
                      <a:pt x="938925" y="241438"/>
                      <a:pt x="936242" y="236072"/>
                      <a:pt x="936242" y="233390"/>
                    </a:cubicBezTo>
                    <a:cubicBezTo>
                      <a:pt x="936242" y="230707"/>
                      <a:pt x="936242" y="230707"/>
                      <a:pt x="933559" y="228025"/>
                    </a:cubicBezTo>
                    <a:cubicBezTo>
                      <a:pt x="930877" y="222659"/>
                      <a:pt x="928194" y="217294"/>
                      <a:pt x="925511" y="211929"/>
                    </a:cubicBezTo>
                    <a:cubicBezTo>
                      <a:pt x="925511" y="211929"/>
                      <a:pt x="922829" y="209246"/>
                      <a:pt x="922829" y="209246"/>
                    </a:cubicBezTo>
                    <a:cubicBezTo>
                      <a:pt x="920146" y="203881"/>
                      <a:pt x="917463" y="201198"/>
                      <a:pt x="912098" y="198515"/>
                    </a:cubicBezTo>
                    <a:cubicBezTo>
                      <a:pt x="909416" y="195833"/>
                      <a:pt x="909416" y="195833"/>
                      <a:pt x="906733" y="193150"/>
                    </a:cubicBezTo>
                    <a:cubicBezTo>
                      <a:pt x="904050" y="190468"/>
                      <a:pt x="901368" y="187785"/>
                      <a:pt x="896002" y="185102"/>
                    </a:cubicBezTo>
                    <a:cubicBezTo>
                      <a:pt x="893320" y="182420"/>
                      <a:pt x="890637" y="182420"/>
                      <a:pt x="890637" y="179737"/>
                    </a:cubicBezTo>
                    <a:cubicBezTo>
                      <a:pt x="887954" y="177054"/>
                      <a:pt x="882589" y="174372"/>
                      <a:pt x="879907" y="174372"/>
                    </a:cubicBezTo>
                    <a:cubicBezTo>
                      <a:pt x="877224" y="174372"/>
                      <a:pt x="874541" y="171689"/>
                      <a:pt x="874541" y="171689"/>
                    </a:cubicBezTo>
                    <a:cubicBezTo>
                      <a:pt x="869176" y="169006"/>
                      <a:pt x="866493" y="169006"/>
                      <a:pt x="861128" y="169006"/>
                    </a:cubicBezTo>
                    <a:cubicBezTo>
                      <a:pt x="858445" y="169006"/>
                      <a:pt x="855763" y="169006"/>
                      <a:pt x="855763" y="166324"/>
                    </a:cubicBezTo>
                    <a:cubicBezTo>
                      <a:pt x="847715" y="163641"/>
                      <a:pt x="842349" y="163641"/>
                      <a:pt x="834302" y="163641"/>
                    </a:cubicBezTo>
                    <a:cubicBezTo>
                      <a:pt x="826254" y="163641"/>
                      <a:pt x="820888" y="163641"/>
                      <a:pt x="812840" y="166324"/>
                    </a:cubicBezTo>
                    <a:cubicBezTo>
                      <a:pt x="810158" y="166324"/>
                      <a:pt x="807475" y="166324"/>
                      <a:pt x="807475" y="169006"/>
                    </a:cubicBezTo>
                    <a:cubicBezTo>
                      <a:pt x="802110" y="169006"/>
                      <a:pt x="799427" y="171689"/>
                      <a:pt x="794062" y="171689"/>
                    </a:cubicBezTo>
                    <a:cubicBezTo>
                      <a:pt x="791379" y="171689"/>
                      <a:pt x="788697" y="174372"/>
                      <a:pt x="788697" y="174372"/>
                    </a:cubicBezTo>
                    <a:cubicBezTo>
                      <a:pt x="786014" y="177054"/>
                      <a:pt x="780649" y="177054"/>
                      <a:pt x="777966" y="179737"/>
                    </a:cubicBezTo>
                    <a:cubicBezTo>
                      <a:pt x="775283" y="179737"/>
                      <a:pt x="772601" y="182420"/>
                      <a:pt x="772601" y="185102"/>
                    </a:cubicBezTo>
                    <a:cubicBezTo>
                      <a:pt x="769918" y="187785"/>
                      <a:pt x="767236" y="190468"/>
                      <a:pt x="761870" y="193150"/>
                    </a:cubicBezTo>
                    <a:cubicBezTo>
                      <a:pt x="759188" y="195833"/>
                      <a:pt x="759188" y="195833"/>
                      <a:pt x="756505" y="198515"/>
                    </a:cubicBezTo>
                    <a:cubicBezTo>
                      <a:pt x="753822" y="201198"/>
                      <a:pt x="751140" y="206563"/>
                      <a:pt x="745774" y="209246"/>
                    </a:cubicBezTo>
                    <a:cubicBezTo>
                      <a:pt x="745774" y="209246"/>
                      <a:pt x="743092" y="211929"/>
                      <a:pt x="743092" y="211929"/>
                    </a:cubicBezTo>
                    <a:cubicBezTo>
                      <a:pt x="740409" y="217294"/>
                      <a:pt x="737726" y="222659"/>
                      <a:pt x="735044" y="228025"/>
                    </a:cubicBezTo>
                    <a:cubicBezTo>
                      <a:pt x="735044" y="230707"/>
                      <a:pt x="735044" y="230707"/>
                      <a:pt x="732361" y="233390"/>
                    </a:cubicBezTo>
                    <a:cubicBezTo>
                      <a:pt x="729679" y="236072"/>
                      <a:pt x="729679" y="241438"/>
                      <a:pt x="729679" y="244120"/>
                    </a:cubicBezTo>
                    <a:lnTo>
                      <a:pt x="402396" y="244120"/>
                    </a:lnTo>
                    <a:cubicBezTo>
                      <a:pt x="402396" y="241438"/>
                      <a:pt x="399714" y="236072"/>
                      <a:pt x="399714" y="233390"/>
                    </a:cubicBezTo>
                    <a:cubicBezTo>
                      <a:pt x="399714" y="230707"/>
                      <a:pt x="399714" y="230707"/>
                      <a:pt x="397031" y="228025"/>
                    </a:cubicBezTo>
                    <a:cubicBezTo>
                      <a:pt x="394348" y="222659"/>
                      <a:pt x="391666" y="217294"/>
                      <a:pt x="388983" y="211929"/>
                    </a:cubicBezTo>
                    <a:cubicBezTo>
                      <a:pt x="388983" y="211929"/>
                      <a:pt x="386300" y="209246"/>
                      <a:pt x="386300" y="209246"/>
                    </a:cubicBezTo>
                    <a:cubicBezTo>
                      <a:pt x="383618" y="203881"/>
                      <a:pt x="380935" y="201198"/>
                      <a:pt x="375570" y="198515"/>
                    </a:cubicBezTo>
                    <a:cubicBezTo>
                      <a:pt x="372887" y="195833"/>
                      <a:pt x="372887" y="195833"/>
                      <a:pt x="370205" y="193150"/>
                    </a:cubicBezTo>
                    <a:cubicBezTo>
                      <a:pt x="367522" y="190468"/>
                      <a:pt x="364839" y="187785"/>
                      <a:pt x="359474" y="185102"/>
                    </a:cubicBezTo>
                    <a:cubicBezTo>
                      <a:pt x="356791" y="182420"/>
                      <a:pt x="356791" y="182420"/>
                      <a:pt x="354109" y="179737"/>
                    </a:cubicBezTo>
                    <a:cubicBezTo>
                      <a:pt x="351426" y="177054"/>
                      <a:pt x="346061" y="174372"/>
                      <a:pt x="343378" y="174372"/>
                    </a:cubicBezTo>
                    <a:cubicBezTo>
                      <a:pt x="340696" y="174372"/>
                      <a:pt x="338013" y="171689"/>
                      <a:pt x="338013" y="171689"/>
                    </a:cubicBezTo>
                    <a:cubicBezTo>
                      <a:pt x="332648" y="169006"/>
                      <a:pt x="329965" y="169006"/>
                      <a:pt x="324600" y="169006"/>
                    </a:cubicBezTo>
                    <a:cubicBezTo>
                      <a:pt x="321917" y="169006"/>
                      <a:pt x="319234" y="169006"/>
                      <a:pt x="319234" y="166324"/>
                    </a:cubicBezTo>
                    <a:cubicBezTo>
                      <a:pt x="311186" y="163641"/>
                      <a:pt x="305821" y="163641"/>
                      <a:pt x="297773" y="163641"/>
                    </a:cubicBezTo>
                    <a:cubicBezTo>
                      <a:pt x="289725" y="163641"/>
                      <a:pt x="284360" y="163641"/>
                      <a:pt x="278995" y="166324"/>
                    </a:cubicBezTo>
                    <a:cubicBezTo>
                      <a:pt x="276312" y="166324"/>
                      <a:pt x="273629" y="166324"/>
                      <a:pt x="273629" y="169006"/>
                    </a:cubicBezTo>
                    <a:cubicBezTo>
                      <a:pt x="268264" y="169006"/>
                      <a:pt x="265582" y="171689"/>
                      <a:pt x="260216" y="171689"/>
                    </a:cubicBezTo>
                    <a:cubicBezTo>
                      <a:pt x="257534" y="171689"/>
                      <a:pt x="254851" y="174372"/>
                      <a:pt x="254851" y="174372"/>
                    </a:cubicBezTo>
                    <a:cubicBezTo>
                      <a:pt x="249486" y="177054"/>
                      <a:pt x="244120" y="177054"/>
                      <a:pt x="241438" y="179737"/>
                    </a:cubicBezTo>
                    <a:cubicBezTo>
                      <a:pt x="238755" y="179737"/>
                      <a:pt x="236072" y="182420"/>
                      <a:pt x="236072" y="185102"/>
                    </a:cubicBezTo>
                    <a:cubicBezTo>
                      <a:pt x="230707" y="187785"/>
                      <a:pt x="228025" y="190468"/>
                      <a:pt x="225342" y="193150"/>
                    </a:cubicBezTo>
                    <a:cubicBezTo>
                      <a:pt x="222659" y="193150"/>
                      <a:pt x="222659" y="195833"/>
                      <a:pt x="219977" y="195833"/>
                    </a:cubicBezTo>
                    <a:cubicBezTo>
                      <a:pt x="217294" y="201198"/>
                      <a:pt x="214611" y="203881"/>
                      <a:pt x="211929" y="209246"/>
                    </a:cubicBezTo>
                    <a:cubicBezTo>
                      <a:pt x="211929" y="209246"/>
                      <a:pt x="209246" y="211929"/>
                      <a:pt x="209246" y="211929"/>
                    </a:cubicBezTo>
                    <a:cubicBezTo>
                      <a:pt x="203881" y="217294"/>
                      <a:pt x="201198" y="222659"/>
                      <a:pt x="198515" y="228025"/>
                    </a:cubicBezTo>
                    <a:cubicBezTo>
                      <a:pt x="198515" y="230707"/>
                      <a:pt x="198515" y="230707"/>
                      <a:pt x="195833" y="233390"/>
                    </a:cubicBezTo>
                    <a:cubicBezTo>
                      <a:pt x="195833" y="236072"/>
                      <a:pt x="195833" y="241438"/>
                      <a:pt x="193150" y="244120"/>
                    </a:cubicBezTo>
                    <a:lnTo>
                      <a:pt x="109988" y="244120"/>
                    </a:lnTo>
                    <a:lnTo>
                      <a:pt x="109988" y="190468"/>
                    </a:lnTo>
                    <a:cubicBezTo>
                      <a:pt x="109988" y="144863"/>
                      <a:pt x="144863" y="109988"/>
                      <a:pt x="190468" y="109988"/>
                    </a:cubicBezTo>
                    <a:lnTo>
                      <a:pt x="1531788" y="109988"/>
                    </a:lnTo>
                    <a:cubicBezTo>
                      <a:pt x="1577393" y="109988"/>
                      <a:pt x="1612268" y="144863"/>
                      <a:pt x="1612268" y="190468"/>
                    </a:cubicBezTo>
                    <a:lnTo>
                      <a:pt x="1612268" y="244120"/>
                    </a:lnTo>
                    <a:close/>
                  </a:path>
                </a:pathLst>
              </a:custGeom>
              <a:grpFill/>
              <a:ln w="26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77" name="자유형: 도형 4104">
                <a:extLst>
                  <a:ext uri="{FF2B5EF4-FFF2-40B4-BE49-F238E27FC236}">
                    <a16:creationId xmlns:a16="http://schemas.microsoft.com/office/drawing/2014/main" id="{20F759DC-B87F-4F9C-B4EB-3A401521B209}"/>
                  </a:ext>
                </a:extLst>
              </p:cNvPr>
              <p:cNvSpPr/>
              <p:nvPr/>
            </p:nvSpPr>
            <p:spPr>
              <a:xfrm>
                <a:off x="6064243" y="4990953"/>
                <a:ext cx="241438" cy="241438"/>
              </a:xfrm>
              <a:custGeom>
                <a:avLst/>
                <a:gdLst>
                  <a:gd name="connsiteX0" fmla="*/ 56335 w 241437"/>
                  <a:gd name="connsiteY0" fmla="*/ 56335 h 241437"/>
                  <a:gd name="connsiteX1" fmla="*/ 56335 w 241437"/>
                  <a:gd name="connsiteY1" fmla="*/ 109988 h 241437"/>
                  <a:gd name="connsiteX2" fmla="*/ 136815 w 241437"/>
                  <a:gd name="connsiteY2" fmla="*/ 190468 h 241437"/>
                  <a:gd name="connsiteX3" fmla="*/ 190468 w 241437"/>
                  <a:gd name="connsiteY3" fmla="*/ 190468 h 241437"/>
                  <a:gd name="connsiteX4" fmla="*/ 56335 w 241437"/>
                  <a:gd name="connsiteY4" fmla="*/ 56335 h 2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437" h="241437">
                    <a:moveTo>
                      <a:pt x="56335" y="56335"/>
                    </a:moveTo>
                    <a:lnTo>
                      <a:pt x="56335" y="109988"/>
                    </a:lnTo>
                    <a:cubicBezTo>
                      <a:pt x="101940" y="109988"/>
                      <a:pt x="136815" y="144863"/>
                      <a:pt x="136815" y="190468"/>
                    </a:cubicBezTo>
                    <a:lnTo>
                      <a:pt x="190468" y="190468"/>
                    </a:lnTo>
                    <a:cubicBezTo>
                      <a:pt x="190468" y="115354"/>
                      <a:pt x="131449" y="56335"/>
                      <a:pt x="56335" y="56335"/>
                    </a:cubicBezTo>
                    <a:close/>
                  </a:path>
                </a:pathLst>
              </a:custGeom>
              <a:grpFill/>
              <a:ln w="26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78" name="자유형: 도형 4105">
                <a:extLst>
                  <a:ext uri="{FF2B5EF4-FFF2-40B4-BE49-F238E27FC236}">
                    <a16:creationId xmlns:a16="http://schemas.microsoft.com/office/drawing/2014/main" id="{7F4DEA9C-6D58-4F1C-A9F6-2FF157BAE6C7}"/>
                  </a:ext>
                </a:extLst>
              </p:cNvPr>
              <p:cNvSpPr/>
              <p:nvPr/>
            </p:nvSpPr>
            <p:spPr>
              <a:xfrm>
                <a:off x="6681250" y="5098259"/>
                <a:ext cx="214611" cy="214611"/>
              </a:xfrm>
              <a:custGeom>
                <a:avLst/>
                <a:gdLst>
                  <a:gd name="connsiteX0" fmla="*/ 109988 w 214611"/>
                  <a:gd name="connsiteY0" fmla="*/ 163641 h 214611"/>
                  <a:gd name="connsiteX1" fmla="*/ 163641 w 214611"/>
                  <a:gd name="connsiteY1" fmla="*/ 163641 h 214611"/>
                  <a:gd name="connsiteX2" fmla="*/ 56335 w 214611"/>
                  <a:gd name="connsiteY2" fmla="*/ 56335 h 214611"/>
                  <a:gd name="connsiteX3" fmla="*/ 56335 w 214611"/>
                  <a:gd name="connsiteY3" fmla="*/ 109988 h 214611"/>
                  <a:gd name="connsiteX4" fmla="*/ 109988 w 214611"/>
                  <a:gd name="connsiteY4" fmla="*/ 163641 h 21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611" h="214611">
                    <a:moveTo>
                      <a:pt x="109988" y="163641"/>
                    </a:moveTo>
                    <a:lnTo>
                      <a:pt x="163641" y="163641"/>
                    </a:lnTo>
                    <a:cubicBezTo>
                      <a:pt x="163641" y="104623"/>
                      <a:pt x="115354" y="56335"/>
                      <a:pt x="56335" y="56335"/>
                    </a:cubicBezTo>
                    <a:lnTo>
                      <a:pt x="56335" y="109988"/>
                    </a:lnTo>
                    <a:cubicBezTo>
                      <a:pt x="85844" y="109988"/>
                      <a:pt x="109988" y="134132"/>
                      <a:pt x="109988" y="163641"/>
                    </a:cubicBezTo>
                    <a:close/>
                  </a:path>
                </a:pathLst>
              </a:custGeom>
              <a:grpFill/>
              <a:ln w="26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</p:grpSp>
        <p:grpSp>
          <p:nvGrpSpPr>
            <p:cNvPr id="249" name="그룹 4125">
              <a:extLst>
                <a:ext uri="{FF2B5EF4-FFF2-40B4-BE49-F238E27FC236}">
                  <a16:creationId xmlns:a16="http://schemas.microsoft.com/office/drawing/2014/main" id="{9BCD306A-3D61-491C-A55B-3284191B8FAB}"/>
                </a:ext>
              </a:extLst>
            </p:cNvPr>
            <p:cNvGrpSpPr/>
            <p:nvPr/>
          </p:nvGrpSpPr>
          <p:grpSpPr>
            <a:xfrm>
              <a:off x="7658600" y="5133128"/>
              <a:ext cx="135605" cy="130005"/>
              <a:chOff x="7531035" y="5016946"/>
              <a:chExt cx="135605" cy="130005"/>
            </a:xfrm>
            <a:grpFill/>
          </p:grpSpPr>
          <p:sp>
            <p:nvSpPr>
              <p:cNvPr id="268" name="자유형: 도형 4108">
                <a:extLst>
                  <a:ext uri="{FF2B5EF4-FFF2-40B4-BE49-F238E27FC236}">
                    <a16:creationId xmlns:a16="http://schemas.microsoft.com/office/drawing/2014/main" id="{81ECCD8B-D39A-43F7-976D-C0CDA38FD8D7}"/>
                  </a:ext>
                </a:extLst>
              </p:cNvPr>
              <p:cNvSpPr/>
              <p:nvPr/>
            </p:nvSpPr>
            <p:spPr>
              <a:xfrm>
                <a:off x="7599028" y="5016946"/>
                <a:ext cx="47625" cy="57150"/>
              </a:xfrm>
              <a:custGeom>
                <a:avLst/>
                <a:gdLst>
                  <a:gd name="connsiteX0" fmla="*/ 23802 w 47625"/>
                  <a:gd name="connsiteY0" fmla="*/ 52377 h 57150"/>
                  <a:gd name="connsiteX1" fmla="*/ 37137 w 47625"/>
                  <a:gd name="connsiteY1" fmla="*/ 45709 h 57150"/>
                  <a:gd name="connsiteX2" fmla="*/ 45709 w 47625"/>
                  <a:gd name="connsiteY2" fmla="*/ 33327 h 57150"/>
                  <a:gd name="connsiteX3" fmla="*/ 41899 w 47625"/>
                  <a:gd name="connsiteY3" fmla="*/ 10467 h 57150"/>
                  <a:gd name="connsiteX4" fmla="*/ 19039 w 47625"/>
                  <a:gd name="connsiteY4" fmla="*/ 14277 h 57150"/>
                  <a:gd name="connsiteX5" fmla="*/ 10467 w 47625"/>
                  <a:gd name="connsiteY5" fmla="*/ 26659 h 57150"/>
                  <a:gd name="connsiteX6" fmla="*/ 14277 w 47625"/>
                  <a:gd name="connsiteY6" fmla="*/ 49519 h 57150"/>
                  <a:gd name="connsiteX7" fmla="*/ 23802 w 47625"/>
                  <a:gd name="connsiteY7" fmla="*/ 52377 h 57150"/>
                  <a:gd name="connsiteX8" fmla="*/ 23802 w 47625"/>
                  <a:gd name="connsiteY8" fmla="*/ 5237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57150">
                    <a:moveTo>
                      <a:pt x="23802" y="52377"/>
                    </a:moveTo>
                    <a:cubicBezTo>
                      <a:pt x="28564" y="52377"/>
                      <a:pt x="34279" y="50472"/>
                      <a:pt x="37137" y="45709"/>
                    </a:cubicBezTo>
                    <a:lnTo>
                      <a:pt x="45709" y="33327"/>
                    </a:lnTo>
                    <a:cubicBezTo>
                      <a:pt x="51424" y="25707"/>
                      <a:pt x="49519" y="15229"/>
                      <a:pt x="41899" y="10467"/>
                    </a:cubicBezTo>
                    <a:cubicBezTo>
                      <a:pt x="34279" y="4752"/>
                      <a:pt x="23802" y="6657"/>
                      <a:pt x="19039" y="14277"/>
                    </a:cubicBezTo>
                    <a:lnTo>
                      <a:pt x="10467" y="26659"/>
                    </a:lnTo>
                    <a:cubicBezTo>
                      <a:pt x="4752" y="34279"/>
                      <a:pt x="6657" y="44757"/>
                      <a:pt x="14277" y="49519"/>
                    </a:cubicBezTo>
                    <a:cubicBezTo>
                      <a:pt x="17134" y="51424"/>
                      <a:pt x="19992" y="52377"/>
                      <a:pt x="23802" y="52377"/>
                    </a:cubicBezTo>
                    <a:lnTo>
                      <a:pt x="23802" y="523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69" name="자유형: 도형 4109">
                <a:extLst>
                  <a:ext uri="{FF2B5EF4-FFF2-40B4-BE49-F238E27FC236}">
                    <a16:creationId xmlns:a16="http://schemas.microsoft.com/office/drawing/2014/main" id="{D03E352E-FFAA-4230-BF67-A87C02B9F310}"/>
                  </a:ext>
                </a:extLst>
              </p:cNvPr>
              <p:cNvSpPr/>
              <p:nvPr/>
            </p:nvSpPr>
            <p:spPr>
              <a:xfrm>
                <a:off x="7549910" y="5017358"/>
                <a:ext cx="47625" cy="57150"/>
              </a:xfrm>
              <a:custGeom>
                <a:avLst/>
                <a:gdLst>
                  <a:gd name="connsiteX0" fmla="*/ 31962 w 47625"/>
                  <a:gd name="connsiteY0" fmla="*/ 51965 h 57150"/>
                  <a:gd name="connsiteX1" fmla="*/ 41487 w 47625"/>
                  <a:gd name="connsiteY1" fmla="*/ 49107 h 57150"/>
                  <a:gd name="connsiteX2" fmla="*/ 45297 w 47625"/>
                  <a:gd name="connsiteY2" fmla="*/ 26247 h 57150"/>
                  <a:gd name="connsiteX3" fmla="*/ 36725 w 47625"/>
                  <a:gd name="connsiteY3" fmla="*/ 13865 h 57150"/>
                  <a:gd name="connsiteX4" fmla="*/ 13865 w 47625"/>
                  <a:gd name="connsiteY4" fmla="*/ 10055 h 57150"/>
                  <a:gd name="connsiteX5" fmla="*/ 10055 w 47625"/>
                  <a:gd name="connsiteY5" fmla="*/ 32915 h 57150"/>
                  <a:gd name="connsiteX6" fmla="*/ 18627 w 47625"/>
                  <a:gd name="connsiteY6" fmla="*/ 45297 h 57150"/>
                  <a:gd name="connsiteX7" fmla="*/ 31962 w 47625"/>
                  <a:gd name="connsiteY7" fmla="*/ 51965 h 57150"/>
                  <a:gd name="connsiteX8" fmla="*/ 31962 w 47625"/>
                  <a:gd name="connsiteY8" fmla="*/ 519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57150">
                    <a:moveTo>
                      <a:pt x="31962" y="51965"/>
                    </a:moveTo>
                    <a:cubicBezTo>
                      <a:pt x="34820" y="51965"/>
                      <a:pt x="38630" y="51012"/>
                      <a:pt x="41487" y="49107"/>
                    </a:cubicBezTo>
                    <a:cubicBezTo>
                      <a:pt x="49107" y="43392"/>
                      <a:pt x="50060" y="32915"/>
                      <a:pt x="45297" y="26247"/>
                    </a:cubicBezTo>
                    <a:lnTo>
                      <a:pt x="36725" y="13865"/>
                    </a:lnTo>
                    <a:cubicBezTo>
                      <a:pt x="31010" y="6245"/>
                      <a:pt x="20532" y="5292"/>
                      <a:pt x="13865" y="10055"/>
                    </a:cubicBezTo>
                    <a:cubicBezTo>
                      <a:pt x="6245" y="15770"/>
                      <a:pt x="5292" y="26247"/>
                      <a:pt x="10055" y="32915"/>
                    </a:cubicBezTo>
                    <a:lnTo>
                      <a:pt x="18627" y="45297"/>
                    </a:lnTo>
                    <a:cubicBezTo>
                      <a:pt x="21485" y="49107"/>
                      <a:pt x="27200" y="51965"/>
                      <a:pt x="31962" y="51965"/>
                    </a:cubicBezTo>
                    <a:lnTo>
                      <a:pt x="31962" y="519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70" name="자유형: 도형 4110">
                <a:extLst>
                  <a:ext uri="{FF2B5EF4-FFF2-40B4-BE49-F238E27FC236}">
                    <a16:creationId xmlns:a16="http://schemas.microsoft.com/office/drawing/2014/main" id="{86A96DD5-FEC0-4F75-B491-9E53D563E2B3}"/>
                  </a:ext>
                </a:extLst>
              </p:cNvPr>
              <p:cNvSpPr/>
              <p:nvPr/>
            </p:nvSpPr>
            <p:spPr>
              <a:xfrm>
                <a:off x="7609490" y="5067063"/>
                <a:ext cx="57150" cy="47625"/>
              </a:xfrm>
              <a:custGeom>
                <a:avLst/>
                <a:gdLst>
                  <a:gd name="connsiteX0" fmla="*/ 18102 w 57150"/>
                  <a:gd name="connsiteY0" fmla="*/ 39407 h 47625"/>
                  <a:gd name="connsiteX1" fmla="*/ 34295 w 57150"/>
                  <a:gd name="connsiteY1" fmla="*/ 45122 h 47625"/>
                  <a:gd name="connsiteX2" fmla="*/ 39057 w 57150"/>
                  <a:gd name="connsiteY2" fmla="*/ 46074 h 47625"/>
                  <a:gd name="connsiteX3" fmla="*/ 55250 w 57150"/>
                  <a:gd name="connsiteY3" fmla="*/ 34644 h 47625"/>
                  <a:gd name="connsiteX4" fmla="*/ 44772 w 57150"/>
                  <a:gd name="connsiteY4" fmla="*/ 13689 h 47625"/>
                  <a:gd name="connsiteX5" fmla="*/ 28580 w 57150"/>
                  <a:gd name="connsiteY5" fmla="*/ 7974 h 47625"/>
                  <a:gd name="connsiteX6" fmla="*/ 7625 w 57150"/>
                  <a:gd name="connsiteY6" fmla="*/ 18452 h 47625"/>
                  <a:gd name="connsiteX7" fmla="*/ 18102 w 57150"/>
                  <a:gd name="connsiteY7" fmla="*/ 39407 h 47625"/>
                  <a:gd name="connsiteX8" fmla="*/ 18102 w 57150"/>
                  <a:gd name="connsiteY8" fmla="*/ 3940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18102" y="39407"/>
                    </a:moveTo>
                    <a:lnTo>
                      <a:pt x="34295" y="45122"/>
                    </a:lnTo>
                    <a:cubicBezTo>
                      <a:pt x="36200" y="46074"/>
                      <a:pt x="37152" y="46074"/>
                      <a:pt x="39057" y="46074"/>
                    </a:cubicBezTo>
                    <a:cubicBezTo>
                      <a:pt x="45725" y="46074"/>
                      <a:pt x="52392" y="41312"/>
                      <a:pt x="55250" y="34644"/>
                    </a:cubicBezTo>
                    <a:cubicBezTo>
                      <a:pt x="58107" y="26072"/>
                      <a:pt x="53345" y="16547"/>
                      <a:pt x="44772" y="13689"/>
                    </a:cubicBezTo>
                    <a:lnTo>
                      <a:pt x="28580" y="7974"/>
                    </a:lnTo>
                    <a:cubicBezTo>
                      <a:pt x="20007" y="5117"/>
                      <a:pt x="10482" y="9879"/>
                      <a:pt x="7625" y="18452"/>
                    </a:cubicBezTo>
                    <a:cubicBezTo>
                      <a:pt x="5719" y="27024"/>
                      <a:pt x="9530" y="36549"/>
                      <a:pt x="18102" y="39407"/>
                    </a:cubicBezTo>
                    <a:lnTo>
                      <a:pt x="18102" y="394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71" name="자유형: 도형 4111">
                <a:extLst>
                  <a:ext uri="{FF2B5EF4-FFF2-40B4-BE49-F238E27FC236}">
                    <a16:creationId xmlns:a16="http://schemas.microsoft.com/office/drawing/2014/main" id="{10500C39-B85C-4652-8EB1-63050D41285F}"/>
                  </a:ext>
                </a:extLst>
              </p:cNvPr>
              <p:cNvSpPr/>
              <p:nvPr/>
            </p:nvSpPr>
            <p:spPr>
              <a:xfrm>
                <a:off x="7531035" y="5066111"/>
                <a:ext cx="57150" cy="47625"/>
              </a:xfrm>
              <a:custGeom>
                <a:avLst/>
                <a:gdLst>
                  <a:gd name="connsiteX0" fmla="*/ 7974 w 57150"/>
                  <a:gd name="connsiteY0" fmla="*/ 34644 h 47625"/>
                  <a:gd name="connsiteX1" fmla="*/ 24167 w 57150"/>
                  <a:gd name="connsiteY1" fmla="*/ 46074 h 47625"/>
                  <a:gd name="connsiteX2" fmla="*/ 28929 w 57150"/>
                  <a:gd name="connsiteY2" fmla="*/ 45122 h 47625"/>
                  <a:gd name="connsiteX3" fmla="*/ 45122 w 57150"/>
                  <a:gd name="connsiteY3" fmla="*/ 39407 h 47625"/>
                  <a:gd name="connsiteX4" fmla="*/ 55599 w 57150"/>
                  <a:gd name="connsiteY4" fmla="*/ 18452 h 47625"/>
                  <a:gd name="connsiteX5" fmla="*/ 34644 w 57150"/>
                  <a:gd name="connsiteY5" fmla="*/ 7974 h 47625"/>
                  <a:gd name="connsiteX6" fmla="*/ 18452 w 57150"/>
                  <a:gd name="connsiteY6" fmla="*/ 13689 h 47625"/>
                  <a:gd name="connsiteX7" fmla="*/ 7974 w 57150"/>
                  <a:gd name="connsiteY7" fmla="*/ 34644 h 47625"/>
                  <a:gd name="connsiteX8" fmla="*/ 7974 w 57150"/>
                  <a:gd name="connsiteY8" fmla="*/ 346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7974" y="34644"/>
                    </a:moveTo>
                    <a:cubicBezTo>
                      <a:pt x="9879" y="41312"/>
                      <a:pt x="16547" y="46074"/>
                      <a:pt x="24167" y="46074"/>
                    </a:cubicBezTo>
                    <a:cubicBezTo>
                      <a:pt x="26072" y="46074"/>
                      <a:pt x="27024" y="46074"/>
                      <a:pt x="28929" y="45122"/>
                    </a:cubicBezTo>
                    <a:lnTo>
                      <a:pt x="45122" y="39407"/>
                    </a:lnTo>
                    <a:cubicBezTo>
                      <a:pt x="53694" y="36549"/>
                      <a:pt x="58457" y="27024"/>
                      <a:pt x="55599" y="18452"/>
                    </a:cubicBezTo>
                    <a:cubicBezTo>
                      <a:pt x="52742" y="9879"/>
                      <a:pt x="43217" y="5117"/>
                      <a:pt x="34644" y="7974"/>
                    </a:cubicBezTo>
                    <a:lnTo>
                      <a:pt x="18452" y="13689"/>
                    </a:lnTo>
                    <a:cubicBezTo>
                      <a:pt x="9879" y="17499"/>
                      <a:pt x="5117" y="26072"/>
                      <a:pt x="7974" y="34644"/>
                    </a:cubicBezTo>
                    <a:lnTo>
                      <a:pt x="7974" y="346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72" name="자유형: 도형 4112">
                <a:extLst>
                  <a:ext uri="{FF2B5EF4-FFF2-40B4-BE49-F238E27FC236}">
                    <a16:creationId xmlns:a16="http://schemas.microsoft.com/office/drawing/2014/main" id="{4D8465DF-E67B-4353-B824-ACD33F7D61E2}"/>
                  </a:ext>
                </a:extLst>
              </p:cNvPr>
              <p:cNvSpPr/>
              <p:nvPr/>
            </p:nvSpPr>
            <p:spPr>
              <a:xfrm>
                <a:off x="7578538" y="5089801"/>
                <a:ext cx="38100" cy="57150"/>
              </a:xfrm>
              <a:custGeom>
                <a:avLst/>
                <a:gdLst>
                  <a:gd name="connsiteX0" fmla="*/ 23336 w 38100"/>
                  <a:gd name="connsiteY0" fmla="*/ 57626 h 57150"/>
                  <a:gd name="connsiteX1" fmla="*/ 39529 w 38100"/>
                  <a:gd name="connsiteY1" fmla="*/ 41434 h 57150"/>
                  <a:gd name="connsiteX2" fmla="*/ 39529 w 38100"/>
                  <a:gd name="connsiteY2" fmla="*/ 23336 h 57150"/>
                  <a:gd name="connsiteX3" fmla="*/ 23336 w 38100"/>
                  <a:gd name="connsiteY3" fmla="*/ 7144 h 57150"/>
                  <a:gd name="connsiteX4" fmla="*/ 7144 w 38100"/>
                  <a:gd name="connsiteY4" fmla="*/ 23336 h 57150"/>
                  <a:gd name="connsiteX5" fmla="*/ 7144 w 38100"/>
                  <a:gd name="connsiteY5" fmla="*/ 41434 h 57150"/>
                  <a:gd name="connsiteX6" fmla="*/ 23336 w 38100"/>
                  <a:gd name="connsiteY6" fmla="*/ 57626 h 57150"/>
                  <a:gd name="connsiteX7" fmla="*/ 23336 w 38100"/>
                  <a:gd name="connsiteY7" fmla="*/ 5762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57150">
                    <a:moveTo>
                      <a:pt x="23336" y="57626"/>
                    </a:moveTo>
                    <a:cubicBezTo>
                      <a:pt x="32861" y="57626"/>
                      <a:pt x="39529" y="50006"/>
                      <a:pt x="39529" y="41434"/>
                    </a:cubicBezTo>
                    <a:lnTo>
                      <a:pt x="39529" y="23336"/>
                    </a:ln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lnTo>
                      <a:pt x="7144" y="41434"/>
                    </a:lnTo>
                    <a:cubicBezTo>
                      <a:pt x="7144" y="50006"/>
                      <a:pt x="14764" y="57626"/>
                      <a:pt x="23336" y="57626"/>
                    </a:cubicBezTo>
                    <a:lnTo>
                      <a:pt x="23336" y="576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</p:grpSp>
        <p:grpSp>
          <p:nvGrpSpPr>
            <p:cNvPr id="250" name="그룹 4124">
              <a:extLst>
                <a:ext uri="{FF2B5EF4-FFF2-40B4-BE49-F238E27FC236}">
                  <a16:creationId xmlns:a16="http://schemas.microsoft.com/office/drawing/2014/main" id="{BA5657AE-0307-44FF-9252-2F322593901B}"/>
                </a:ext>
              </a:extLst>
            </p:cNvPr>
            <p:cNvGrpSpPr/>
            <p:nvPr/>
          </p:nvGrpSpPr>
          <p:grpSpPr>
            <a:xfrm>
              <a:off x="7122247" y="5665149"/>
              <a:ext cx="152139" cy="149737"/>
              <a:chOff x="7699767" y="5289841"/>
              <a:chExt cx="152139" cy="149737"/>
            </a:xfrm>
            <a:grpFill/>
          </p:grpSpPr>
          <p:sp>
            <p:nvSpPr>
              <p:cNvPr id="263" name="자유형: 도형 4118">
                <a:extLst>
                  <a:ext uri="{FF2B5EF4-FFF2-40B4-BE49-F238E27FC236}">
                    <a16:creationId xmlns:a16="http://schemas.microsoft.com/office/drawing/2014/main" id="{79557DA6-8776-40FA-BDBC-D9A5E4263324}"/>
                  </a:ext>
                </a:extLst>
              </p:cNvPr>
              <p:cNvSpPr/>
              <p:nvPr/>
            </p:nvSpPr>
            <p:spPr>
              <a:xfrm>
                <a:off x="7699767" y="5366287"/>
                <a:ext cx="57150" cy="47625"/>
              </a:xfrm>
              <a:custGeom>
                <a:avLst/>
                <a:gdLst>
                  <a:gd name="connsiteX0" fmla="*/ 28790 w 57150"/>
                  <a:gd name="connsiteY0" fmla="*/ 9740 h 47625"/>
                  <a:gd name="connsiteX1" fmla="*/ 14503 w 57150"/>
                  <a:gd name="connsiteY1" fmla="*/ 19265 h 47625"/>
                  <a:gd name="connsiteX2" fmla="*/ 9740 w 57150"/>
                  <a:gd name="connsiteY2" fmla="*/ 42125 h 47625"/>
                  <a:gd name="connsiteX3" fmla="*/ 24028 w 57150"/>
                  <a:gd name="connsiteY3" fmla="*/ 49745 h 47625"/>
                  <a:gd name="connsiteX4" fmla="*/ 33553 w 57150"/>
                  <a:gd name="connsiteY4" fmla="*/ 46888 h 47625"/>
                  <a:gd name="connsiteX5" fmla="*/ 47840 w 57150"/>
                  <a:gd name="connsiteY5" fmla="*/ 37363 h 47625"/>
                  <a:gd name="connsiteX6" fmla="*/ 52603 w 57150"/>
                  <a:gd name="connsiteY6" fmla="*/ 14503 h 47625"/>
                  <a:gd name="connsiteX7" fmla="*/ 28790 w 57150"/>
                  <a:gd name="connsiteY7" fmla="*/ 9740 h 47625"/>
                  <a:gd name="connsiteX8" fmla="*/ 28790 w 57150"/>
                  <a:gd name="connsiteY8" fmla="*/ 97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28790" y="9740"/>
                    </a:moveTo>
                    <a:lnTo>
                      <a:pt x="14503" y="19265"/>
                    </a:lnTo>
                    <a:cubicBezTo>
                      <a:pt x="6883" y="24028"/>
                      <a:pt x="4978" y="34505"/>
                      <a:pt x="9740" y="42125"/>
                    </a:cubicBezTo>
                    <a:cubicBezTo>
                      <a:pt x="12598" y="46888"/>
                      <a:pt x="18313" y="49745"/>
                      <a:pt x="24028" y="49745"/>
                    </a:cubicBezTo>
                    <a:cubicBezTo>
                      <a:pt x="26885" y="49745"/>
                      <a:pt x="30695" y="48793"/>
                      <a:pt x="33553" y="46888"/>
                    </a:cubicBezTo>
                    <a:lnTo>
                      <a:pt x="47840" y="37363"/>
                    </a:lnTo>
                    <a:cubicBezTo>
                      <a:pt x="55460" y="32600"/>
                      <a:pt x="57365" y="22123"/>
                      <a:pt x="52603" y="14503"/>
                    </a:cubicBezTo>
                    <a:cubicBezTo>
                      <a:pt x="45935" y="6883"/>
                      <a:pt x="36410" y="4978"/>
                      <a:pt x="28790" y="9740"/>
                    </a:cubicBezTo>
                    <a:lnTo>
                      <a:pt x="28790" y="97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64" name="자유형: 도형 4119">
                <a:extLst>
                  <a:ext uri="{FF2B5EF4-FFF2-40B4-BE49-F238E27FC236}">
                    <a16:creationId xmlns:a16="http://schemas.microsoft.com/office/drawing/2014/main" id="{511AEA2E-0BB6-4B1F-9DF3-AE8772E1FBE4}"/>
                  </a:ext>
                </a:extLst>
              </p:cNvPr>
              <p:cNvSpPr/>
              <p:nvPr/>
            </p:nvSpPr>
            <p:spPr>
              <a:xfrm>
                <a:off x="7757817" y="5382428"/>
                <a:ext cx="47625" cy="57150"/>
              </a:xfrm>
              <a:custGeom>
                <a:avLst/>
                <a:gdLst>
                  <a:gd name="connsiteX0" fmla="*/ 40272 w 47625"/>
                  <a:gd name="connsiteY0" fmla="*/ 19317 h 57150"/>
                  <a:gd name="connsiteX1" fmla="*/ 19317 w 47625"/>
                  <a:gd name="connsiteY1" fmla="*/ 7887 h 57150"/>
                  <a:gd name="connsiteX2" fmla="*/ 7887 w 47625"/>
                  <a:gd name="connsiteY2" fmla="*/ 28842 h 57150"/>
                  <a:gd name="connsiteX3" fmla="*/ 12650 w 47625"/>
                  <a:gd name="connsiteY3" fmla="*/ 45035 h 57150"/>
                  <a:gd name="connsiteX4" fmla="*/ 28842 w 47625"/>
                  <a:gd name="connsiteY4" fmla="*/ 57417 h 57150"/>
                  <a:gd name="connsiteX5" fmla="*/ 33605 w 47625"/>
                  <a:gd name="connsiteY5" fmla="*/ 56465 h 57150"/>
                  <a:gd name="connsiteX6" fmla="*/ 45035 w 47625"/>
                  <a:gd name="connsiteY6" fmla="*/ 35510 h 57150"/>
                  <a:gd name="connsiteX7" fmla="*/ 40272 w 47625"/>
                  <a:gd name="connsiteY7" fmla="*/ 19317 h 57150"/>
                  <a:gd name="connsiteX8" fmla="*/ 40272 w 47625"/>
                  <a:gd name="connsiteY8" fmla="*/ 19317 h 57150"/>
                  <a:gd name="connsiteX9" fmla="*/ 40272 w 47625"/>
                  <a:gd name="connsiteY9" fmla="*/ 1931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" h="57150">
                    <a:moveTo>
                      <a:pt x="40272" y="19317"/>
                    </a:moveTo>
                    <a:cubicBezTo>
                      <a:pt x="38367" y="10745"/>
                      <a:pt x="28842" y="5030"/>
                      <a:pt x="19317" y="7887"/>
                    </a:cubicBezTo>
                    <a:cubicBezTo>
                      <a:pt x="10745" y="9792"/>
                      <a:pt x="5030" y="19317"/>
                      <a:pt x="7887" y="28842"/>
                    </a:cubicBezTo>
                    <a:lnTo>
                      <a:pt x="12650" y="45035"/>
                    </a:lnTo>
                    <a:cubicBezTo>
                      <a:pt x="14555" y="52655"/>
                      <a:pt x="21222" y="57417"/>
                      <a:pt x="28842" y="57417"/>
                    </a:cubicBezTo>
                    <a:cubicBezTo>
                      <a:pt x="29795" y="57417"/>
                      <a:pt x="31700" y="57417"/>
                      <a:pt x="33605" y="56465"/>
                    </a:cubicBezTo>
                    <a:cubicBezTo>
                      <a:pt x="42177" y="54560"/>
                      <a:pt x="47892" y="45035"/>
                      <a:pt x="45035" y="35510"/>
                    </a:cubicBezTo>
                    <a:lnTo>
                      <a:pt x="40272" y="19317"/>
                    </a:lnTo>
                    <a:lnTo>
                      <a:pt x="40272" y="19317"/>
                    </a:lnTo>
                    <a:lnTo>
                      <a:pt x="40272" y="193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65" name="자유형: 도형 4120">
                <a:extLst>
                  <a:ext uri="{FF2B5EF4-FFF2-40B4-BE49-F238E27FC236}">
                    <a16:creationId xmlns:a16="http://schemas.microsoft.com/office/drawing/2014/main" id="{F22C68B8-83B9-4FCF-8C62-B5B82759212E}"/>
                  </a:ext>
                </a:extLst>
              </p:cNvPr>
              <p:cNvSpPr/>
              <p:nvPr/>
            </p:nvSpPr>
            <p:spPr>
              <a:xfrm>
                <a:off x="7702499" y="5308060"/>
                <a:ext cx="57150" cy="57150"/>
              </a:xfrm>
              <a:custGeom>
                <a:avLst/>
                <a:gdLst>
                  <a:gd name="connsiteX0" fmla="*/ 48918 w 57150"/>
                  <a:gd name="connsiteY0" fmla="*/ 23200 h 57150"/>
                  <a:gd name="connsiteX1" fmla="*/ 33678 w 57150"/>
                  <a:gd name="connsiteY1" fmla="*/ 10818 h 57150"/>
                  <a:gd name="connsiteX2" fmla="*/ 10818 w 57150"/>
                  <a:gd name="connsiteY2" fmla="*/ 13675 h 57150"/>
                  <a:gd name="connsiteX3" fmla="*/ 13675 w 57150"/>
                  <a:gd name="connsiteY3" fmla="*/ 36535 h 57150"/>
                  <a:gd name="connsiteX4" fmla="*/ 28915 w 57150"/>
                  <a:gd name="connsiteY4" fmla="*/ 48918 h 57150"/>
                  <a:gd name="connsiteX5" fmla="*/ 39393 w 57150"/>
                  <a:gd name="connsiteY5" fmla="*/ 52728 h 57150"/>
                  <a:gd name="connsiteX6" fmla="*/ 52728 w 57150"/>
                  <a:gd name="connsiteY6" fmla="*/ 46060 h 57150"/>
                  <a:gd name="connsiteX7" fmla="*/ 48918 w 57150"/>
                  <a:gd name="connsiteY7" fmla="*/ 23200 h 57150"/>
                  <a:gd name="connsiteX8" fmla="*/ 48918 w 57150"/>
                  <a:gd name="connsiteY8" fmla="*/ 2320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48918" y="23200"/>
                    </a:moveTo>
                    <a:lnTo>
                      <a:pt x="33678" y="10818"/>
                    </a:lnTo>
                    <a:cubicBezTo>
                      <a:pt x="26058" y="5103"/>
                      <a:pt x="16533" y="6055"/>
                      <a:pt x="10818" y="13675"/>
                    </a:cubicBezTo>
                    <a:cubicBezTo>
                      <a:pt x="5103" y="21295"/>
                      <a:pt x="6055" y="30820"/>
                      <a:pt x="13675" y="36535"/>
                    </a:cubicBezTo>
                    <a:lnTo>
                      <a:pt x="28915" y="48918"/>
                    </a:lnTo>
                    <a:cubicBezTo>
                      <a:pt x="31773" y="50823"/>
                      <a:pt x="35583" y="52728"/>
                      <a:pt x="39393" y="52728"/>
                    </a:cubicBezTo>
                    <a:cubicBezTo>
                      <a:pt x="44155" y="52728"/>
                      <a:pt x="48918" y="50823"/>
                      <a:pt x="52728" y="46060"/>
                    </a:cubicBezTo>
                    <a:cubicBezTo>
                      <a:pt x="57490" y="39393"/>
                      <a:pt x="56538" y="27963"/>
                      <a:pt x="48918" y="23200"/>
                    </a:cubicBezTo>
                    <a:lnTo>
                      <a:pt x="48918" y="23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66" name="자유형: 도형 4121">
                <a:extLst>
                  <a:ext uri="{FF2B5EF4-FFF2-40B4-BE49-F238E27FC236}">
                    <a16:creationId xmlns:a16="http://schemas.microsoft.com/office/drawing/2014/main" id="{731D7F72-87EC-4363-8775-0AAF711582AC}"/>
                  </a:ext>
                </a:extLst>
              </p:cNvPr>
              <p:cNvSpPr/>
              <p:nvPr/>
            </p:nvSpPr>
            <p:spPr>
              <a:xfrm>
                <a:off x="7785231" y="5346024"/>
                <a:ext cx="66675" cy="47625"/>
              </a:xfrm>
              <a:custGeom>
                <a:avLst/>
                <a:gdLst>
                  <a:gd name="connsiteX0" fmla="*/ 44291 w 66675"/>
                  <a:gd name="connsiteY0" fmla="*/ 8096 h 47625"/>
                  <a:gd name="connsiteX1" fmla="*/ 24289 w 66675"/>
                  <a:gd name="connsiteY1" fmla="*/ 7144 h 47625"/>
                  <a:gd name="connsiteX2" fmla="*/ 7144 w 66675"/>
                  <a:gd name="connsiteY2" fmla="*/ 23336 h 47625"/>
                  <a:gd name="connsiteX3" fmla="*/ 23336 w 66675"/>
                  <a:gd name="connsiteY3" fmla="*/ 40481 h 47625"/>
                  <a:gd name="connsiteX4" fmla="*/ 43339 w 66675"/>
                  <a:gd name="connsiteY4" fmla="*/ 41434 h 47625"/>
                  <a:gd name="connsiteX5" fmla="*/ 44291 w 66675"/>
                  <a:gd name="connsiteY5" fmla="*/ 41434 h 47625"/>
                  <a:gd name="connsiteX6" fmla="*/ 60484 w 66675"/>
                  <a:gd name="connsiteY6" fmla="*/ 25241 h 47625"/>
                  <a:gd name="connsiteX7" fmla="*/ 44291 w 66675"/>
                  <a:gd name="connsiteY7" fmla="*/ 8096 h 47625"/>
                  <a:gd name="connsiteX8" fmla="*/ 44291 w 66675"/>
                  <a:gd name="connsiteY8" fmla="*/ 8096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47625">
                    <a:moveTo>
                      <a:pt x="44291" y="8096"/>
                    </a:moveTo>
                    <a:lnTo>
                      <a:pt x="24289" y="7144"/>
                    </a:ln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7144" y="32861"/>
                      <a:pt x="13811" y="40481"/>
                      <a:pt x="23336" y="40481"/>
                    </a:cubicBezTo>
                    <a:lnTo>
                      <a:pt x="43339" y="41434"/>
                    </a:lnTo>
                    <a:cubicBezTo>
                      <a:pt x="43339" y="41434"/>
                      <a:pt x="43339" y="41434"/>
                      <a:pt x="44291" y="41434"/>
                    </a:cubicBezTo>
                    <a:cubicBezTo>
                      <a:pt x="52864" y="41434"/>
                      <a:pt x="60484" y="34766"/>
                      <a:pt x="60484" y="25241"/>
                    </a:cubicBezTo>
                    <a:cubicBezTo>
                      <a:pt x="60484" y="15716"/>
                      <a:pt x="53816" y="8096"/>
                      <a:pt x="44291" y="8096"/>
                    </a:cubicBezTo>
                    <a:lnTo>
                      <a:pt x="44291" y="80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67" name="자유형: 도형 4122">
                <a:extLst>
                  <a:ext uri="{FF2B5EF4-FFF2-40B4-BE49-F238E27FC236}">
                    <a16:creationId xmlns:a16="http://schemas.microsoft.com/office/drawing/2014/main" id="{DA01B308-15DF-49D7-BFA2-BFE609CA6170}"/>
                  </a:ext>
                </a:extLst>
              </p:cNvPr>
              <p:cNvSpPr/>
              <p:nvPr/>
            </p:nvSpPr>
            <p:spPr>
              <a:xfrm>
                <a:off x="7760480" y="5289841"/>
                <a:ext cx="47625" cy="57150"/>
              </a:xfrm>
              <a:custGeom>
                <a:avLst/>
                <a:gdLst>
                  <a:gd name="connsiteX0" fmla="*/ 15702 w 47625"/>
                  <a:gd name="connsiteY0" fmla="*/ 17607 h 57150"/>
                  <a:gd name="connsiteX1" fmla="*/ 8082 w 47625"/>
                  <a:gd name="connsiteY1" fmla="*/ 37609 h 57150"/>
                  <a:gd name="connsiteX2" fmla="*/ 17607 w 47625"/>
                  <a:gd name="connsiteY2" fmla="*/ 58564 h 57150"/>
                  <a:gd name="connsiteX3" fmla="*/ 23322 w 47625"/>
                  <a:gd name="connsiteY3" fmla="*/ 59517 h 57150"/>
                  <a:gd name="connsiteX4" fmla="*/ 38562 w 47625"/>
                  <a:gd name="connsiteY4" fmla="*/ 49039 h 57150"/>
                  <a:gd name="connsiteX5" fmla="*/ 46182 w 47625"/>
                  <a:gd name="connsiteY5" fmla="*/ 29037 h 57150"/>
                  <a:gd name="connsiteX6" fmla="*/ 36657 w 47625"/>
                  <a:gd name="connsiteY6" fmla="*/ 8082 h 57150"/>
                  <a:gd name="connsiteX7" fmla="*/ 15702 w 47625"/>
                  <a:gd name="connsiteY7" fmla="*/ 17607 h 57150"/>
                  <a:gd name="connsiteX8" fmla="*/ 15702 w 47625"/>
                  <a:gd name="connsiteY8" fmla="*/ 1760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57150">
                    <a:moveTo>
                      <a:pt x="15702" y="17607"/>
                    </a:moveTo>
                    <a:lnTo>
                      <a:pt x="8082" y="37609"/>
                    </a:lnTo>
                    <a:cubicBezTo>
                      <a:pt x="5224" y="46182"/>
                      <a:pt x="9034" y="55707"/>
                      <a:pt x="17607" y="58564"/>
                    </a:cubicBezTo>
                    <a:cubicBezTo>
                      <a:pt x="19512" y="59517"/>
                      <a:pt x="21417" y="59517"/>
                      <a:pt x="23322" y="59517"/>
                    </a:cubicBezTo>
                    <a:cubicBezTo>
                      <a:pt x="29989" y="59517"/>
                      <a:pt x="36657" y="55707"/>
                      <a:pt x="38562" y="49039"/>
                    </a:cubicBezTo>
                    <a:lnTo>
                      <a:pt x="46182" y="29037"/>
                    </a:lnTo>
                    <a:cubicBezTo>
                      <a:pt x="49039" y="20464"/>
                      <a:pt x="45229" y="10939"/>
                      <a:pt x="36657" y="8082"/>
                    </a:cubicBezTo>
                    <a:cubicBezTo>
                      <a:pt x="28084" y="5224"/>
                      <a:pt x="18559" y="9034"/>
                      <a:pt x="15702" y="17607"/>
                    </a:cubicBezTo>
                    <a:lnTo>
                      <a:pt x="15702" y="176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</p:grpSp>
        <p:grpSp>
          <p:nvGrpSpPr>
            <p:cNvPr id="251" name="그룹 174">
              <a:extLst>
                <a:ext uri="{FF2B5EF4-FFF2-40B4-BE49-F238E27FC236}">
                  <a16:creationId xmlns:a16="http://schemas.microsoft.com/office/drawing/2014/main" id="{77B273B9-A08D-41C8-B629-C8CC05CEAC13}"/>
                </a:ext>
              </a:extLst>
            </p:cNvPr>
            <p:cNvGrpSpPr/>
            <p:nvPr/>
          </p:nvGrpSpPr>
          <p:grpSpPr>
            <a:xfrm>
              <a:off x="6560756" y="5011966"/>
              <a:ext cx="152139" cy="149737"/>
              <a:chOff x="7699767" y="5289841"/>
              <a:chExt cx="152139" cy="149737"/>
            </a:xfrm>
            <a:grpFill/>
          </p:grpSpPr>
          <p:sp>
            <p:nvSpPr>
              <p:cNvPr id="258" name="자유형: 도형 175">
                <a:extLst>
                  <a:ext uri="{FF2B5EF4-FFF2-40B4-BE49-F238E27FC236}">
                    <a16:creationId xmlns:a16="http://schemas.microsoft.com/office/drawing/2014/main" id="{892A3A81-9299-4D77-8069-4FBE53AFD52B}"/>
                  </a:ext>
                </a:extLst>
              </p:cNvPr>
              <p:cNvSpPr/>
              <p:nvPr/>
            </p:nvSpPr>
            <p:spPr>
              <a:xfrm>
                <a:off x="7699767" y="5366287"/>
                <a:ext cx="57150" cy="47625"/>
              </a:xfrm>
              <a:custGeom>
                <a:avLst/>
                <a:gdLst>
                  <a:gd name="connsiteX0" fmla="*/ 28790 w 57150"/>
                  <a:gd name="connsiteY0" fmla="*/ 9740 h 47625"/>
                  <a:gd name="connsiteX1" fmla="*/ 14503 w 57150"/>
                  <a:gd name="connsiteY1" fmla="*/ 19265 h 47625"/>
                  <a:gd name="connsiteX2" fmla="*/ 9740 w 57150"/>
                  <a:gd name="connsiteY2" fmla="*/ 42125 h 47625"/>
                  <a:gd name="connsiteX3" fmla="*/ 24028 w 57150"/>
                  <a:gd name="connsiteY3" fmla="*/ 49745 h 47625"/>
                  <a:gd name="connsiteX4" fmla="*/ 33553 w 57150"/>
                  <a:gd name="connsiteY4" fmla="*/ 46888 h 47625"/>
                  <a:gd name="connsiteX5" fmla="*/ 47840 w 57150"/>
                  <a:gd name="connsiteY5" fmla="*/ 37363 h 47625"/>
                  <a:gd name="connsiteX6" fmla="*/ 52603 w 57150"/>
                  <a:gd name="connsiteY6" fmla="*/ 14503 h 47625"/>
                  <a:gd name="connsiteX7" fmla="*/ 28790 w 57150"/>
                  <a:gd name="connsiteY7" fmla="*/ 9740 h 47625"/>
                  <a:gd name="connsiteX8" fmla="*/ 28790 w 57150"/>
                  <a:gd name="connsiteY8" fmla="*/ 97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28790" y="9740"/>
                    </a:moveTo>
                    <a:lnTo>
                      <a:pt x="14503" y="19265"/>
                    </a:lnTo>
                    <a:cubicBezTo>
                      <a:pt x="6883" y="24028"/>
                      <a:pt x="4978" y="34505"/>
                      <a:pt x="9740" y="42125"/>
                    </a:cubicBezTo>
                    <a:cubicBezTo>
                      <a:pt x="12598" y="46888"/>
                      <a:pt x="18313" y="49745"/>
                      <a:pt x="24028" y="49745"/>
                    </a:cubicBezTo>
                    <a:cubicBezTo>
                      <a:pt x="26885" y="49745"/>
                      <a:pt x="30695" y="48793"/>
                      <a:pt x="33553" y="46888"/>
                    </a:cubicBezTo>
                    <a:lnTo>
                      <a:pt x="47840" y="37363"/>
                    </a:lnTo>
                    <a:cubicBezTo>
                      <a:pt x="55460" y="32600"/>
                      <a:pt x="57365" y="22123"/>
                      <a:pt x="52603" y="14503"/>
                    </a:cubicBezTo>
                    <a:cubicBezTo>
                      <a:pt x="45935" y="6883"/>
                      <a:pt x="36410" y="4978"/>
                      <a:pt x="28790" y="9740"/>
                    </a:cubicBezTo>
                    <a:lnTo>
                      <a:pt x="28790" y="97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59" name="자유형: 도형 176">
                <a:extLst>
                  <a:ext uri="{FF2B5EF4-FFF2-40B4-BE49-F238E27FC236}">
                    <a16:creationId xmlns:a16="http://schemas.microsoft.com/office/drawing/2014/main" id="{FB593368-00B7-4E39-A89C-7082C591DA87}"/>
                  </a:ext>
                </a:extLst>
              </p:cNvPr>
              <p:cNvSpPr/>
              <p:nvPr/>
            </p:nvSpPr>
            <p:spPr>
              <a:xfrm>
                <a:off x="7757817" y="5382428"/>
                <a:ext cx="47625" cy="57150"/>
              </a:xfrm>
              <a:custGeom>
                <a:avLst/>
                <a:gdLst>
                  <a:gd name="connsiteX0" fmla="*/ 40272 w 47625"/>
                  <a:gd name="connsiteY0" fmla="*/ 19317 h 57150"/>
                  <a:gd name="connsiteX1" fmla="*/ 19317 w 47625"/>
                  <a:gd name="connsiteY1" fmla="*/ 7887 h 57150"/>
                  <a:gd name="connsiteX2" fmla="*/ 7887 w 47625"/>
                  <a:gd name="connsiteY2" fmla="*/ 28842 h 57150"/>
                  <a:gd name="connsiteX3" fmla="*/ 12650 w 47625"/>
                  <a:gd name="connsiteY3" fmla="*/ 45035 h 57150"/>
                  <a:gd name="connsiteX4" fmla="*/ 28842 w 47625"/>
                  <a:gd name="connsiteY4" fmla="*/ 57417 h 57150"/>
                  <a:gd name="connsiteX5" fmla="*/ 33605 w 47625"/>
                  <a:gd name="connsiteY5" fmla="*/ 56465 h 57150"/>
                  <a:gd name="connsiteX6" fmla="*/ 45035 w 47625"/>
                  <a:gd name="connsiteY6" fmla="*/ 35510 h 57150"/>
                  <a:gd name="connsiteX7" fmla="*/ 40272 w 47625"/>
                  <a:gd name="connsiteY7" fmla="*/ 19317 h 57150"/>
                  <a:gd name="connsiteX8" fmla="*/ 40272 w 47625"/>
                  <a:gd name="connsiteY8" fmla="*/ 19317 h 57150"/>
                  <a:gd name="connsiteX9" fmla="*/ 40272 w 47625"/>
                  <a:gd name="connsiteY9" fmla="*/ 1931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" h="57150">
                    <a:moveTo>
                      <a:pt x="40272" y="19317"/>
                    </a:moveTo>
                    <a:cubicBezTo>
                      <a:pt x="38367" y="10745"/>
                      <a:pt x="28842" y="5030"/>
                      <a:pt x="19317" y="7887"/>
                    </a:cubicBezTo>
                    <a:cubicBezTo>
                      <a:pt x="10745" y="9792"/>
                      <a:pt x="5030" y="19317"/>
                      <a:pt x="7887" y="28842"/>
                    </a:cubicBezTo>
                    <a:lnTo>
                      <a:pt x="12650" y="45035"/>
                    </a:lnTo>
                    <a:cubicBezTo>
                      <a:pt x="14555" y="52655"/>
                      <a:pt x="21222" y="57417"/>
                      <a:pt x="28842" y="57417"/>
                    </a:cubicBezTo>
                    <a:cubicBezTo>
                      <a:pt x="29795" y="57417"/>
                      <a:pt x="31700" y="57417"/>
                      <a:pt x="33605" y="56465"/>
                    </a:cubicBezTo>
                    <a:cubicBezTo>
                      <a:pt x="42177" y="54560"/>
                      <a:pt x="47892" y="45035"/>
                      <a:pt x="45035" y="35510"/>
                    </a:cubicBezTo>
                    <a:lnTo>
                      <a:pt x="40272" y="19317"/>
                    </a:lnTo>
                    <a:lnTo>
                      <a:pt x="40272" y="19317"/>
                    </a:lnTo>
                    <a:lnTo>
                      <a:pt x="40272" y="193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60" name="자유형: 도형 177">
                <a:extLst>
                  <a:ext uri="{FF2B5EF4-FFF2-40B4-BE49-F238E27FC236}">
                    <a16:creationId xmlns:a16="http://schemas.microsoft.com/office/drawing/2014/main" id="{B1D1E65A-2604-440C-9CD2-41D8813833A0}"/>
                  </a:ext>
                </a:extLst>
              </p:cNvPr>
              <p:cNvSpPr/>
              <p:nvPr/>
            </p:nvSpPr>
            <p:spPr>
              <a:xfrm>
                <a:off x="7702499" y="5308060"/>
                <a:ext cx="57150" cy="57150"/>
              </a:xfrm>
              <a:custGeom>
                <a:avLst/>
                <a:gdLst>
                  <a:gd name="connsiteX0" fmla="*/ 48918 w 57150"/>
                  <a:gd name="connsiteY0" fmla="*/ 23200 h 57150"/>
                  <a:gd name="connsiteX1" fmla="*/ 33678 w 57150"/>
                  <a:gd name="connsiteY1" fmla="*/ 10818 h 57150"/>
                  <a:gd name="connsiteX2" fmla="*/ 10818 w 57150"/>
                  <a:gd name="connsiteY2" fmla="*/ 13675 h 57150"/>
                  <a:gd name="connsiteX3" fmla="*/ 13675 w 57150"/>
                  <a:gd name="connsiteY3" fmla="*/ 36535 h 57150"/>
                  <a:gd name="connsiteX4" fmla="*/ 28915 w 57150"/>
                  <a:gd name="connsiteY4" fmla="*/ 48918 h 57150"/>
                  <a:gd name="connsiteX5" fmla="*/ 39393 w 57150"/>
                  <a:gd name="connsiteY5" fmla="*/ 52728 h 57150"/>
                  <a:gd name="connsiteX6" fmla="*/ 52728 w 57150"/>
                  <a:gd name="connsiteY6" fmla="*/ 46060 h 57150"/>
                  <a:gd name="connsiteX7" fmla="*/ 48918 w 57150"/>
                  <a:gd name="connsiteY7" fmla="*/ 23200 h 57150"/>
                  <a:gd name="connsiteX8" fmla="*/ 48918 w 57150"/>
                  <a:gd name="connsiteY8" fmla="*/ 2320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48918" y="23200"/>
                    </a:moveTo>
                    <a:lnTo>
                      <a:pt x="33678" y="10818"/>
                    </a:lnTo>
                    <a:cubicBezTo>
                      <a:pt x="26058" y="5103"/>
                      <a:pt x="16533" y="6055"/>
                      <a:pt x="10818" y="13675"/>
                    </a:cubicBezTo>
                    <a:cubicBezTo>
                      <a:pt x="5103" y="21295"/>
                      <a:pt x="6055" y="30820"/>
                      <a:pt x="13675" y="36535"/>
                    </a:cubicBezTo>
                    <a:lnTo>
                      <a:pt x="28915" y="48918"/>
                    </a:lnTo>
                    <a:cubicBezTo>
                      <a:pt x="31773" y="50823"/>
                      <a:pt x="35583" y="52728"/>
                      <a:pt x="39393" y="52728"/>
                    </a:cubicBezTo>
                    <a:cubicBezTo>
                      <a:pt x="44155" y="52728"/>
                      <a:pt x="48918" y="50823"/>
                      <a:pt x="52728" y="46060"/>
                    </a:cubicBezTo>
                    <a:cubicBezTo>
                      <a:pt x="57490" y="39393"/>
                      <a:pt x="56538" y="27963"/>
                      <a:pt x="48918" y="23200"/>
                    </a:cubicBezTo>
                    <a:lnTo>
                      <a:pt x="48918" y="23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61" name="자유형: 도형 178">
                <a:extLst>
                  <a:ext uri="{FF2B5EF4-FFF2-40B4-BE49-F238E27FC236}">
                    <a16:creationId xmlns:a16="http://schemas.microsoft.com/office/drawing/2014/main" id="{1780859A-1164-43A0-9309-88B8071401CC}"/>
                  </a:ext>
                </a:extLst>
              </p:cNvPr>
              <p:cNvSpPr/>
              <p:nvPr/>
            </p:nvSpPr>
            <p:spPr>
              <a:xfrm>
                <a:off x="7785231" y="5346024"/>
                <a:ext cx="66675" cy="47625"/>
              </a:xfrm>
              <a:custGeom>
                <a:avLst/>
                <a:gdLst>
                  <a:gd name="connsiteX0" fmla="*/ 44291 w 66675"/>
                  <a:gd name="connsiteY0" fmla="*/ 8096 h 47625"/>
                  <a:gd name="connsiteX1" fmla="*/ 24289 w 66675"/>
                  <a:gd name="connsiteY1" fmla="*/ 7144 h 47625"/>
                  <a:gd name="connsiteX2" fmla="*/ 7144 w 66675"/>
                  <a:gd name="connsiteY2" fmla="*/ 23336 h 47625"/>
                  <a:gd name="connsiteX3" fmla="*/ 23336 w 66675"/>
                  <a:gd name="connsiteY3" fmla="*/ 40481 h 47625"/>
                  <a:gd name="connsiteX4" fmla="*/ 43339 w 66675"/>
                  <a:gd name="connsiteY4" fmla="*/ 41434 h 47625"/>
                  <a:gd name="connsiteX5" fmla="*/ 44291 w 66675"/>
                  <a:gd name="connsiteY5" fmla="*/ 41434 h 47625"/>
                  <a:gd name="connsiteX6" fmla="*/ 60484 w 66675"/>
                  <a:gd name="connsiteY6" fmla="*/ 25241 h 47625"/>
                  <a:gd name="connsiteX7" fmla="*/ 44291 w 66675"/>
                  <a:gd name="connsiteY7" fmla="*/ 8096 h 47625"/>
                  <a:gd name="connsiteX8" fmla="*/ 44291 w 66675"/>
                  <a:gd name="connsiteY8" fmla="*/ 8096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47625">
                    <a:moveTo>
                      <a:pt x="44291" y="8096"/>
                    </a:moveTo>
                    <a:lnTo>
                      <a:pt x="24289" y="7144"/>
                    </a:ln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7144" y="32861"/>
                      <a:pt x="13811" y="40481"/>
                      <a:pt x="23336" y="40481"/>
                    </a:cubicBezTo>
                    <a:lnTo>
                      <a:pt x="43339" y="41434"/>
                    </a:lnTo>
                    <a:cubicBezTo>
                      <a:pt x="43339" y="41434"/>
                      <a:pt x="43339" y="41434"/>
                      <a:pt x="44291" y="41434"/>
                    </a:cubicBezTo>
                    <a:cubicBezTo>
                      <a:pt x="52864" y="41434"/>
                      <a:pt x="60484" y="34766"/>
                      <a:pt x="60484" y="25241"/>
                    </a:cubicBezTo>
                    <a:cubicBezTo>
                      <a:pt x="60484" y="15716"/>
                      <a:pt x="53816" y="8096"/>
                      <a:pt x="44291" y="8096"/>
                    </a:cubicBezTo>
                    <a:lnTo>
                      <a:pt x="44291" y="80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62" name="자유형: 도형 179">
                <a:extLst>
                  <a:ext uri="{FF2B5EF4-FFF2-40B4-BE49-F238E27FC236}">
                    <a16:creationId xmlns:a16="http://schemas.microsoft.com/office/drawing/2014/main" id="{871F6BA1-2BE9-48F2-B2D2-0F15BFCA6DA4}"/>
                  </a:ext>
                </a:extLst>
              </p:cNvPr>
              <p:cNvSpPr/>
              <p:nvPr/>
            </p:nvSpPr>
            <p:spPr>
              <a:xfrm>
                <a:off x="7760480" y="5289841"/>
                <a:ext cx="47625" cy="57150"/>
              </a:xfrm>
              <a:custGeom>
                <a:avLst/>
                <a:gdLst>
                  <a:gd name="connsiteX0" fmla="*/ 15702 w 47625"/>
                  <a:gd name="connsiteY0" fmla="*/ 17607 h 57150"/>
                  <a:gd name="connsiteX1" fmla="*/ 8082 w 47625"/>
                  <a:gd name="connsiteY1" fmla="*/ 37609 h 57150"/>
                  <a:gd name="connsiteX2" fmla="*/ 17607 w 47625"/>
                  <a:gd name="connsiteY2" fmla="*/ 58564 h 57150"/>
                  <a:gd name="connsiteX3" fmla="*/ 23322 w 47625"/>
                  <a:gd name="connsiteY3" fmla="*/ 59517 h 57150"/>
                  <a:gd name="connsiteX4" fmla="*/ 38562 w 47625"/>
                  <a:gd name="connsiteY4" fmla="*/ 49039 h 57150"/>
                  <a:gd name="connsiteX5" fmla="*/ 46182 w 47625"/>
                  <a:gd name="connsiteY5" fmla="*/ 29037 h 57150"/>
                  <a:gd name="connsiteX6" fmla="*/ 36657 w 47625"/>
                  <a:gd name="connsiteY6" fmla="*/ 8082 h 57150"/>
                  <a:gd name="connsiteX7" fmla="*/ 15702 w 47625"/>
                  <a:gd name="connsiteY7" fmla="*/ 17607 h 57150"/>
                  <a:gd name="connsiteX8" fmla="*/ 15702 w 47625"/>
                  <a:gd name="connsiteY8" fmla="*/ 1760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57150">
                    <a:moveTo>
                      <a:pt x="15702" y="17607"/>
                    </a:moveTo>
                    <a:lnTo>
                      <a:pt x="8082" y="37609"/>
                    </a:lnTo>
                    <a:cubicBezTo>
                      <a:pt x="5224" y="46182"/>
                      <a:pt x="9034" y="55707"/>
                      <a:pt x="17607" y="58564"/>
                    </a:cubicBezTo>
                    <a:cubicBezTo>
                      <a:pt x="19512" y="59517"/>
                      <a:pt x="21417" y="59517"/>
                      <a:pt x="23322" y="59517"/>
                    </a:cubicBezTo>
                    <a:cubicBezTo>
                      <a:pt x="29989" y="59517"/>
                      <a:pt x="36657" y="55707"/>
                      <a:pt x="38562" y="49039"/>
                    </a:cubicBezTo>
                    <a:lnTo>
                      <a:pt x="46182" y="29037"/>
                    </a:lnTo>
                    <a:cubicBezTo>
                      <a:pt x="49039" y="20464"/>
                      <a:pt x="45229" y="10939"/>
                      <a:pt x="36657" y="8082"/>
                    </a:cubicBezTo>
                    <a:cubicBezTo>
                      <a:pt x="28084" y="5224"/>
                      <a:pt x="18559" y="9034"/>
                      <a:pt x="15702" y="17607"/>
                    </a:cubicBezTo>
                    <a:lnTo>
                      <a:pt x="15702" y="176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</p:grpSp>
        <p:grpSp>
          <p:nvGrpSpPr>
            <p:cNvPr id="252" name="그룹 193">
              <a:extLst>
                <a:ext uri="{FF2B5EF4-FFF2-40B4-BE49-F238E27FC236}">
                  <a16:creationId xmlns:a16="http://schemas.microsoft.com/office/drawing/2014/main" id="{135008B0-E9D1-4FBF-B784-5C3B2F92FD92}"/>
                </a:ext>
              </a:extLst>
            </p:cNvPr>
            <p:cNvGrpSpPr/>
            <p:nvPr/>
          </p:nvGrpSpPr>
          <p:grpSpPr>
            <a:xfrm>
              <a:off x="8170189" y="5581377"/>
              <a:ext cx="135605" cy="130005"/>
              <a:chOff x="7531035" y="5016946"/>
              <a:chExt cx="135605" cy="130005"/>
            </a:xfrm>
            <a:grpFill/>
          </p:grpSpPr>
          <p:sp>
            <p:nvSpPr>
              <p:cNvPr id="253" name="자유형: 도형 194">
                <a:extLst>
                  <a:ext uri="{FF2B5EF4-FFF2-40B4-BE49-F238E27FC236}">
                    <a16:creationId xmlns:a16="http://schemas.microsoft.com/office/drawing/2014/main" id="{F66CCFC8-0473-4B35-93B0-103EDFD63F11}"/>
                  </a:ext>
                </a:extLst>
              </p:cNvPr>
              <p:cNvSpPr/>
              <p:nvPr/>
            </p:nvSpPr>
            <p:spPr>
              <a:xfrm>
                <a:off x="7599028" y="5016946"/>
                <a:ext cx="47625" cy="57150"/>
              </a:xfrm>
              <a:custGeom>
                <a:avLst/>
                <a:gdLst>
                  <a:gd name="connsiteX0" fmla="*/ 23802 w 47625"/>
                  <a:gd name="connsiteY0" fmla="*/ 52377 h 57150"/>
                  <a:gd name="connsiteX1" fmla="*/ 37137 w 47625"/>
                  <a:gd name="connsiteY1" fmla="*/ 45709 h 57150"/>
                  <a:gd name="connsiteX2" fmla="*/ 45709 w 47625"/>
                  <a:gd name="connsiteY2" fmla="*/ 33327 h 57150"/>
                  <a:gd name="connsiteX3" fmla="*/ 41899 w 47625"/>
                  <a:gd name="connsiteY3" fmla="*/ 10467 h 57150"/>
                  <a:gd name="connsiteX4" fmla="*/ 19039 w 47625"/>
                  <a:gd name="connsiteY4" fmla="*/ 14277 h 57150"/>
                  <a:gd name="connsiteX5" fmla="*/ 10467 w 47625"/>
                  <a:gd name="connsiteY5" fmla="*/ 26659 h 57150"/>
                  <a:gd name="connsiteX6" fmla="*/ 14277 w 47625"/>
                  <a:gd name="connsiteY6" fmla="*/ 49519 h 57150"/>
                  <a:gd name="connsiteX7" fmla="*/ 23802 w 47625"/>
                  <a:gd name="connsiteY7" fmla="*/ 52377 h 57150"/>
                  <a:gd name="connsiteX8" fmla="*/ 23802 w 47625"/>
                  <a:gd name="connsiteY8" fmla="*/ 5237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57150">
                    <a:moveTo>
                      <a:pt x="23802" y="52377"/>
                    </a:moveTo>
                    <a:cubicBezTo>
                      <a:pt x="28564" y="52377"/>
                      <a:pt x="34279" y="50472"/>
                      <a:pt x="37137" y="45709"/>
                    </a:cubicBezTo>
                    <a:lnTo>
                      <a:pt x="45709" y="33327"/>
                    </a:lnTo>
                    <a:cubicBezTo>
                      <a:pt x="51424" y="25707"/>
                      <a:pt x="49519" y="15229"/>
                      <a:pt x="41899" y="10467"/>
                    </a:cubicBezTo>
                    <a:cubicBezTo>
                      <a:pt x="34279" y="4752"/>
                      <a:pt x="23802" y="6657"/>
                      <a:pt x="19039" y="14277"/>
                    </a:cubicBezTo>
                    <a:lnTo>
                      <a:pt x="10467" y="26659"/>
                    </a:lnTo>
                    <a:cubicBezTo>
                      <a:pt x="4752" y="34279"/>
                      <a:pt x="6657" y="44757"/>
                      <a:pt x="14277" y="49519"/>
                    </a:cubicBezTo>
                    <a:cubicBezTo>
                      <a:pt x="17134" y="51424"/>
                      <a:pt x="19992" y="52377"/>
                      <a:pt x="23802" y="52377"/>
                    </a:cubicBezTo>
                    <a:lnTo>
                      <a:pt x="23802" y="523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54" name="자유형: 도형 195">
                <a:extLst>
                  <a:ext uri="{FF2B5EF4-FFF2-40B4-BE49-F238E27FC236}">
                    <a16:creationId xmlns:a16="http://schemas.microsoft.com/office/drawing/2014/main" id="{C4C24F3D-C132-4433-A57C-9C8CB014AB4C}"/>
                  </a:ext>
                </a:extLst>
              </p:cNvPr>
              <p:cNvSpPr/>
              <p:nvPr/>
            </p:nvSpPr>
            <p:spPr>
              <a:xfrm>
                <a:off x="7549910" y="5017358"/>
                <a:ext cx="47625" cy="57150"/>
              </a:xfrm>
              <a:custGeom>
                <a:avLst/>
                <a:gdLst>
                  <a:gd name="connsiteX0" fmla="*/ 31962 w 47625"/>
                  <a:gd name="connsiteY0" fmla="*/ 51965 h 57150"/>
                  <a:gd name="connsiteX1" fmla="*/ 41487 w 47625"/>
                  <a:gd name="connsiteY1" fmla="*/ 49107 h 57150"/>
                  <a:gd name="connsiteX2" fmla="*/ 45297 w 47625"/>
                  <a:gd name="connsiteY2" fmla="*/ 26247 h 57150"/>
                  <a:gd name="connsiteX3" fmla="*/ 36725 w 47625"/>
                  <a:gd name="connsiteY3" fmla="*/ 13865 h 57150"/>
                  <a:gd name="connsiteX4" fmla="*/ 13865 w 47625"/>
                  <a:gd name="connsiteY4" fmla="*/ 10055 h 57150"/>
                  <a:gd name="connsiteX5" fmla="*/ 10055 w 47625"/>
                  <a:gd name="connsiteY5" fmla="*/ 32915 h 57150"/>
                  <a:gd name="connsiteX6" fmla="*/ 18627 w 47625"/>
                  <a:gd name="connsiteY6" fmla="*/ 45297 h 57150"/>
                  <a:gd name="connsiteX7" fmla="*/ 31962 w 47625"/>
                  <a:gd name="connsiteY7" fmla="*/ 51965 h 57150"/>
                  <a:gd name="connsiteX8" fmla="*/ 31962 w 47625"/>
                  <a:gd name="connsiteY8" fmla="*/ 519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57150">
                    <a:moveTo>
                      <a:pt x="31962" y="51965"/>
                    </a:moveTo>
                    <a:cubicBezTo>
                      <a:pt x="34820" y="51965"/>
                      <a:pt x="38630" y="51012"/>
                      <a:pt x="41487" y="49107"/>
                    </a:cubicBezTo>
                    <a:cubicBezTo>
                      <a:pt x="49107" y="43392"/>
                      <a:pt x="50060" y="32915"/>
                      <a:pt x="45297" y="26247"/>
                    </a:cubicBezTo>
                    <a:lnTo>
                      <a:pt x="36725" y="13865"/>
                    </a:lnTo>
                    <a:cubicBezTo>
                      <a:pt x="31010" y="6245"/>
                      <a:pt x="20532" y="5292"/>
                      <a:pt x="13865" y="10055"/>
                    </a:cubicBezTo>
                    <a:cubicBezTo>
                      <a:pt x="6245" y="15770"/>
                      <a:pt x="5292" y="26247"/>
                      <a:pt x="10055" y="32915"/>
                    </a:cubicBezTo>
                    <a:lnTo>
                      <a:pt x="18627" y="45297"/>
                    </a:lnTo>
                    <a:cubicBezTo>
                      <a:pt x="21485" y="49107"/>
                      <a:pt x="27200" y="51965"/>
                      <a:pt x="31962" y="51965"/>
                    </a:cubicBezTo>
                    <a:lnTo>
                      <a:pt x="31962" y="519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55" name="자유형: 도형 196">
                <a:extLst>
                  <a:ext uri="{FF2B5EF4-FFF2-40B4-BE49-F238E27FC236}">
                    <a16:creationId xmlns:a16="http://schemas.microsoft.com/office/drawing/2014/main" id="{97BA53FB-8D87-45E2-893C-7D13FFFA9FF1}"/>
                  </a:ext>
                </a:extLst>
              </p:cNvPr>
              <p:cNvSpPr/>
              <p:nvPr/>
            </p:nvSpPr>
            <p:spPr>
              <a:xfrm>
                <a:off x="7609490" y="5067063"/>
                <a:ext cx="57150" cy="47625"/>
              </a:xfrm>
              <a:custGeom>
                <a:avLst/>
                <a:gdLst>
                  <a:gd name="connsiteX0" fmla="*/ 18102 w 57150"/>
                  <a:gd name="connsiteY0" fmla="*/ 39407 h 47625"/>
                  <a:gd name="connsiteX1" fmla="*/ 34295 w 57150"/>
                  <a:gd name="connsiteY1" fmla="*/ 45122 h 47625"/>
                  <a:gd name="connsiteX2" fmla="*/ 39057 w 57150"/>
                  <a:gd name="connsiteY2" fmla="*/ 46074 h 47625"/>
                  <a:gd name="connsiteX3" fmla="*/ 55250 w 57150"/>
                  <a:gd name="connsiteY3" fmla="*/ 34644 h 47625"/>
                  <a:gd name="connsiteX4" fmla="*/ 44772 w 57150"/>
                  <a:gd name="connsiteY4" fmla="*/ 13689 h 47625"/>
                  <a:gd name="connsiteX5" fmla="*/ 28580 w 57150"/>
                  <a:gd name="connsiteY5" fmla="*/ 7974 h 47625"/>
                  <a:gd name="connsiteX6" fmla="*/ 7625 w 57150"/>
                  <a:gd name="connsiteY6" fmla="*/ 18452 h 47625"/>
                  <a:gd name="connsiteX7" fmla="*/ 18102 w 57150"/>
                  <a:gd name="connsiteY7" fmla="*/ 39407 h 47625"/>
                  <a:gd name="connsiteX8" fmla="*/ 18102 w 57150"/>
                  <a:gd name="connsiteY8" fmla="*/ 3940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18102" y="39407"/>
                    </a:moveTo>
                    <a:lnTo>
                      <a:pt x="34295" y="45122"/>
                    </a:lnTo>
                    <a:cubicBezTo>
                      <a:pt x="36200" y="46074"/>
                      <a:pt x="37152" y="46074"/>
                      <a:pt x="39057" y="46074"/>
                    </a:cubicBezTo>
                    <a:cubicBezTo>
                      <a:pt x="45725" y="46074"/>
                      <a:pt x="52392" y="41312"/>
                      <a:pt x="55250" y="34644"/>
                    </a:cubicBezTo>
                    <a:cubicBezTo>
                      <a:pt x="58107" y="26072"/>
                      <a:pt x="53345" y="16547"/>
                      <a:pt x="44772" y="13689"/>
                    </a:cubicBezTo>
                    <a:lnTo>
                      <a:pt x="28580" y="7974"/>
                    </a:lnTo>
                    <a:cubicBezTo>
                      <a:pt x="20007" y="5117"/>
                      <a:pt x="10482" y="9879"/>
                      <a:pt x="7625" y="18452"/>
                    </a:cubicBezTo>
                    <a:cubicBezTo>
                      <a:pt x="5719" y="27024"/>
                      <a:pt x="9530" y="36549"/>
                      <a:pt x="18102" y="39407"/>
                    </a:cubicBezTo>
                    <a:lnTo>
                      <a:pt x="18102" y="394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56" name="자유형: 도형 197">
                <a:extLst>
                  <a:ext uri="{FF2B5EF4-FFF2-40B4-BE49-F238E27FC236}">
                    <a16:creationId xmlns:a16="http://schemas.microsoft.com/office/drawing/2014/main" id="{C3B13625-8500-496C-881E-8EA29B9B9A58}"/>
                  </a:ext>
                </a:extLst>
              </p:cNvPr>
              <p:cNvSpPr/>
              <p:nvPr/>
            </p:nvSpPr>
            <p:spPr>
              <a:xfrm>
                <a:off x="7531035" y="5066111"/>
                <a:ext cx="57150" cy="47625"/>
              </a:xfrm>
              <a:custGeom>
                <a:avLst/>
                <a:gdLst>
                  <a:gd name="connsiteX0" fmla="*/ 7974 w 57150"/>
                  <a:gd name="connsiteY0" fmla="*/ 34644 h 47625"/>
                  <a:gd name="connsiteX1" fmla="*/ 24167 w 57150"/>
                  <a:gd name="connsiteY1" fmla="*/ 46074 h 47625"/>
                  <a:gd name="connsiteX2" fmla="*/ 28929 w 57150"/>
                  <a:gd name="connsiteY2" fmla="*/ 45122 h 47625"/>
                  <a:gd name="connsiteX3" fmla="*/ 45122 w 57150"/>
                  <a:gd name="connsiteY3" fmla="*/ 39407 h 47625"/>
                  <a:gd name="connsiteX4" fmla="*/ 55599 w 57150"/>
                  <a:gd name="connsiteY4" fmla="*/ 18452 h 47625"/>
                  <a:gd name="connsiteX5" fmla="*/ 34644 w 57150"/>
                  <a:gd name="connsiteY5" fmla="*/ 7974 h 47625"/>
                  <a:gd name="connsiteX6" fmla="*/ 18452 w 57150"/>
                  <a:gd name="connsiteY6" fmla="*/ 13689 h 47625"/>
                  <a:gd name="connsiteX7" fmla="*/ 7974 w 57150"/>
                  <a:gd name="connsiteY7" fmla="*/ 34644 h 47625"/>
                  <a:gd name="connsiteX8" fmla="*/ 7974 w 57150"/>
                  <a:gd name="connsiteY8" fmla="*/ 346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47625">
                    <a:moveTo>
                      <a:pt x="7974" y="34644"/>
                    </a:moveTo>
                    <a:cubicBezTo>
                      <a:pt x="9879" y="41312"/>
                      <a:pt x="16547" y="46074"/>
                      <a:pt x="24167" y="46074"/>
                    </a:cubicBezTo>
                    <a:cubicBezTo>
                      <a:pt x="26072" y="46074"/>
                      <a:pt x="27024" y="46074"/>
                      <a:pt x="28929" y="45122"/>
                    </a:cubicBezTo>
                    <a:lnTo>
                      <a:pt x="45122" y="39407"/>
                    </a:lnTo>
                    <a:cubicBezTo>
                      <a:pt x="53694" y="36549"/>
                      <a:pt x="58457" y="27024"/>
                      <a:pt x="55599" y="18452"/>
                    </a:cubicBezTo>
                    <a:cubicBezTo>
                      <a:pt x="52742" y="9879"/>
                      <a:pt x="43217" y="5117"/>
                      <a:pt x="34644" y="7974"/>
                    </a:cubicBezTo>
                    <a:lnTo>
                      <a:pt x="18452" y="13689"/>
                    </a:lnTo>
                    <a:cubicBezTo>
                      <a:pt x="9879" y="17499"/>
                      <a:pt x="5117" y="26072"/>
                      <a:pt x="7974" y="34644"/>
                    </a:cubicBezTo>
                    <a:lnTo>
                      <a:pt x="7974" y="346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  <p:sp>
            <p:nvSpPr>
              <p:cNvPr id="257" name="자유형: 도형 198">
                <a:extLst>
                  <a:ext uri="{FF2B5EF4-FFF2-40B4-BE49-F238E27FC236}">
                    <a16:creationId xmlns:a16="http://schemas.microsoft.com/office/drawing/2014/main" id="{1644D2E4-40C3-463F-8888-23468966E85B}"/>
                  </a:ext>
                </a:extLst>
              </p:cNvPr>
              <p:cNvSpPr/>
              <p:nvPr/>
            </p:nvSpPr>
            <p:spPr>
              <a:xfrm>
                <a:off x="7578538" y="5089801"/>
                <a:ext cx="38100" cy="57150"/>
              </a:xfrm>
              <a:custGeom>
                <a:avLst/>
                <a:gdLst>
                  <a:gd name="connsiteX0" fmla="*/ 23336 w 38100"/>
                  <a:gd name="connsiteY0" fmla="*/ 57626 h 57150"/>
                  <a:gd name="connsiteX1" fmla="*/ 39529 w 38100"/>
                  <a:gd name="connsiteY1" fmla="*/ 41434 h 57150"/>
                  <a:gd name="connsiteX2" fmla="*/ 39529 w 38100"/>
                  <a:gd name="connsiteY2" fmla="*/ 23336 h 57150"/>
                  <a:gd name="connsiteX3" fmla="*/ 23336 w 38100"/>
                  <a:gd name="connsiteY3" fmla="*/ 7144 h 57150"/>
                  <a:gd name="connsiteX4" fmla="*/ 7144 w 38100"/>
                  <a:gd name="connsiteY4" fmla="*/ 23336 h 57150"/>
                  <a:gd name="connsiteX5" fmla="*/ 7144 w 38100"/>
                  <a:gd name="connsiteY5" fmla="*/ 41434 h 57150"/>
                  <a:gd name="connsiteX6" fmla="*/ 23336 w 38100"/>
                  <a:gd name="connsiteY6" fmla="*/ 57626 h 57150"/>
                  <a:gd name="connsiteX7" fmla="*/ 23336 w 38100"/>
                  <a:gd name="connsiteY7" fmla="*/ 5762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57150">
                    <a:moveTo>
                      <a:pt x="23336" y="57626"/>
                    </a:moveTo>
                    <a:cubicBezTo>
                      <a:pt x="32861" y="57626"/>
                      <a:pt x="39529" y="50006"/>
                      <a:pt x="39529" y="41434"/>
                    </a:cubicBezTo>
                    <a:lnTo>
                      <a:pt x="39529" y="23336"/>
                    </a:ln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lnTo>
                      <a:pt x="7144" y="41434"/>
                    </a:lnTo>
                    <a:cubicBezTo>
                      <a:pt x="7144" y="50006"/>
                      <a:pt x="14764" y="57626"/>
                      <a:pt x="23336" y="57626"/>
                    </a:cubicBezTo>
                    <a:lnTo>
                      <a:pt x="23336" y="576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rgbClr val="44645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65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토사물 </a:t>
            </a:r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처리요령</a:t>
            </a:r>
            <a:endParaRPr lang="ko-KR" altLang="en-US" sz="42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808CA63-53A9-4436-B916-715DD18394B4}"/>
              </a:ext>
            </a:extLst>
          </p:cNvPr>
          <p:cNvSpPr/>
          <p:nvPr/>
        </p:nvSpPr>
        <p:spPr>
          <a:xfrm>
            <a:off x="176982" y="1733927"/>
            <a:ext cx="2456248" cy="5040312"/>
          </a:xfrm>
          <a:prstGeom prst="rect">
            <a:avLst/>
          </a:prstGeom>
          <a:gradFill flip="none" rotWithShape="1">
            <a:gsLst>
              <a:gs pos="100000">
                <a:srgbClr val="DDE9F7"/>
              </a:gs>
              <a:gs pos="0">
                <a:srgbClr val="DDE9F7">
                  <a:lumMod val="24000"/>
                  <a:lumOff val="7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D6E6055-00E1-46E7-B64D-222DD4E83305}"/>
              </a:ext>
            </a:extLst>
          </p:cNvPr>
          <p:cNvSpPr/>
          <p:nvPr/>
        </p:nvSpPr>
        <p:spPr>
          <a:xfrm>
            <a:off x="240818" y="2211742"/>
            <a:ext cx="232857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fontAlgn="base">
              <a:spcAft>
                <a:spcPts val="600"/>
              </a:spcAft>
            </a:pPr>
            <a:r>
              <a:rPr lang="ko-KR" altLang="en-US" sz="2400" b="1" spc="-70" dirty="0" err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17375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노로바이러스는</a:t>
            </a:r>
            <a:r>
              <a:rPr lang="en-US" altLang="ko-KR" sz="2400" b="1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17375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2400" b="1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17375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2400" b="1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17375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전염성이 강해요</a:t>
            </a:r>
            <a:r>
              <a:rPr lang="en-US" altLang="ko-KR" sz="2400" b="1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17375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36000" fontAlgn="base">
              <a:spcAft>
                <a:spcPts val="600"/>
              </a:spcAft>
            </a:pPr>
            <a:r>
              <a:rPr lang="ko-KR" altLang="en-US" sz="14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그렇기 때문에</a:t>
            </a:r>
            <a:r>
              <a:rPr lang="en-US" altLang="ko-KR" sz="14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</a:t>
            </a:r>
            <a:br>
              <a:rPr lang="en-US" altLang="ko-KR" sz="14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</a:br>
            <a:r>
              <a:rPr lang="ko-KR" altLang="en-US" sz="14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토사물을 청소할 때도</a:t>
            </a:r>
            <a:r>
              <a:rPr lang="en-US" altLang="ko-KR" sz="14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/>
            </a:r>
            <a:br>
              <a:rPr lang="en-US" altLang="ko-KR" sz="14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</a:br>
            <a:r>
              <a:rPr lang="ko-KR" altLang="en-US" sz="1400" b="1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마스크</a:t>
            </a:r>
            <a:r>
              <a:rPr lang="en-US" altLang="ko-KR" sz="1400" b="1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b="1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비닐장갑</a:t>
            </a:r>
            <a:r>
              <a:rPr lang="en-US" altLang="ko-KR" sz="1400" b="1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b="1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앞치마</a:t>
            </a:r>
            <a:r>
              <a:rPr lang="ko-KR" altLang="en-US" sz="14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를</a:t>
            </a:r>
            <a:r>
              <a:rPr lang="en-US" altLang="ko-KR" sz="14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/>
            </a:r>
            <a:br>
              <a:rPr lang="en-US" altLang="ko-KR" sz="14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</a:br>
            <a:r>
              <a:rPr lang="ko-KR" altLang="en-US" sz="14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꼭 착용해야 해요</a:t>
            </a:r>
            <a:r>
              <a:rPr lang="en-US" altLang="ko-KR" sz="14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</a:t>
            </a:r>
            <a:endParaRPr lang="en-US" altLang="ko-KR" sz="2800" b="1" spc="-70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5E4787"/>
              </a:solidFill>
              <a:latin typeface="+mn-ea"/>
            </a:endParaRPr>
          </a:p>
        </p:txBody>
      </p:sp>
      <p:grpSp>
        <p:nvGrpSpPr>
          <p:cNvPr id="8" name="그래픽 58">
            <a:extLst>
              <a:ext uri="{FF2B5EF4-FFF2-40B4-BE49-F238E27FC236}">
                <a16:creationId xmlns:a16="http://schemas.microsoft.com/office/drawing/2014/main" id="{A3FA808D-1B3E-477A-B927-D3E0A7721832}"/>
              </a:ext>
            </a:extLst>
          </p:cNvPr>
          <p:cNvGrpSpPr/>
          <p:nvPr/>
        </p:nvGrpSpPr>
        <p:grpSpPr>
          <a:xfrm>
            <a:off x="829042" y="6045882"/>
            <a:ext cx="1152128" cy="728357"/>
            <a:chOff x="611560" y="5390476"/>
            <a:chExt cx="1452502" cy="918249"/>
          </a:xfrm>
        </p:grpSpPr>
        <p:sp>
          <p:nvSpPr>
            <p:cNvPr id="9" name="자유형: 도형 192">
              <a:extLst>
                <a:ext uri="{FF2B5EF4-FFF2-40B4-BE49-F238E27FC236}">
                  <a16:creationId xmlns:a16="http://schemas.microsoft.com/office/drawing/2014/main" id="{9B3F5B2B-04CC-4E4C-A664-4B46A26C3F28}"/>
                </a:ext>
              </a:extLst>
            </p:cNvPr>
            <p:cNvSpPr/>
            <p:nvPr/>
          </p:nvSpPr>
          <p:spPr>
            <a:xfrm>
              <a:off x="664151" y="5464771"/>
              <a:ext cx="767990" cy="517559"/>
            </a:xfrm>
            <a:custGeom>
              <a:avLst/>
              <a:gdLst>
                <a:gd name="connsiteX0" fmla="*/ 12522 w 767989"/>
                <a:gd name="connsiteY0" fmla="*/ 12522 h 517558"/>
                <a:gd name="connsiteX1" fmla="*/ 12522 w 767989"/>
                <a:gd name="connsiteY1" fmla="*/ 518393 h 517558"/>
                <a:gd name="connsiteX2" fmla="*/ 765485 w 767989"/>
                <a:gd name="connsiteY2" fmla="*/ 518393 h 517558"/>
                <a:gd name="connsiteX3" fmla="*/ 765485 w 767989"/>
                <a:gd name="connsiteY3" fmla="*/ 12522 h 517558"/>
                <a:gd name="connsiteX4" fmla="*/ 12522 w 767989"/>
                <a:gd name="connsiteY4" fmla="*/ 12522 h 517558"/>
                <a:gd name="connsiteX5" fmla="*/ 503367 w 767989"/>
                <a:gd name="connsiteY5" fmla="*/ 311370 h 517558"/>
                <a:gd name="connsiteX6" fmla="*/ 436585 w 767989"/>
                <a:gd name="connsiteY6" fmla="*/ 311370 h 517558"/>
                <a:gd name="connsiteX7" fmla="*/ 436585 w 767989"/>
                <a:gd name="connsiteY7" fmla="*/ 378152 h 517558"/>
                <a:gd name="connsiteX8" fmla="*/ 343091 w 767989"/>
                <a:gd name="connsiteY8" fmla="*/ 378152 h 517558"/>
                <a:gd name="connsiteX9" fmla="*/ 343091 w 767989"/>
                <a:gd name="connsiteY9" fmla="*/ 311370 h 517558"/>
                <a:gd name="connsiteX10" fmla="*/ 276309 w 767989"/>
                <a:gd name="connsiteY10" fmla="*/ 311370 h 517558"/>
                <a:gd name="connsiteX11" fmla="*/ 276309 w 767989"/>
                <a:gd name="connsiteY11" fmla="*/ 217875 h 517558"/>
                <a:gd name="connsiteX12" fmla="*/ 343091 w 767989"/>
                <a:gd name="connsiteY12" fmla="*/ 217875 h 517558"/>
                <a:gd name="connsiteX13" fmla="*/ 343091 w 767989"/>
                <a:gd name="connsiteY13" fmla="*/ 151094 h 517558"/>
                <a:gd name="connsiteX14" fmla="*/ 436585 w 767989"/>
                <a:gd name="connsiteY14" fmla="*/ 151094 h 517558"/>
                <a:gd name="connsiteX15" fmla="*/ 436585 w 767989"/>
                <a:gd name="connsiteY15" fmla="*/ 217875 h 517558"/>
                <a:gd name="connsiteX16" fmla="*/ 503367 w 767989"/>
                <a:gd name="connsiteY16" fmla="*/ 217875 h 517558"/>
                <a:gd name="connsiteX17" fmla="*/ 503367 w 767989"/>
                <a:gd name="connsiteY17" fmla="*/ 311370 h 5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7989" h="517558">
                  <a:moveTo>
                    <a:pt x="12522" y="12522"/>
                  </a:moveTo>
                  <a:lnTo>
                    <a:pt x="12522" y="518393"/>
                  </a:lnTo>
                  <a:lnTo>
                    <a:pt x="765485" y="518393"/>
                  </a:lnTo>
                  <a:lnTo>
                    <a:pt x="765485" y="12522"/>
                  </a:lnTo>
                  <a:lnTo>
                    <a:pt x="12522" y="12522"/>
                  </a:lnTo>
                  <a:close/>
                  <a:moveTo>
                    <a:pt x="503367" y="311370"/>
                  </a:moveTo>
                  <a:lnTo>
                    <a:pt x="436585" y="311370"/>
                  </a:lnTo>
                  <a:lnTo>
                    <a:pt x="436585" y="378152"/>
                  </a:lnTo>
                  <a:lnTo>
                    <a:pt x="343091" y="378152"/>
                  </a:lnTo>
                  <a:lnTo>
                    <a:pt x="343091" y="311370"/>
                  </a:lnTo>
                  <a:lnTo>
                    <a:pt x="276309" y="311370"/>
                  </a:lnTo>
                  <a:lnTo>
                    <a:pt x="276309" y="217875"/>
                  </a:lnTo>
                  <a:lnTo>
                    <a:pt x="343091" y="217875"/>
                  </a:lnTo>
                  <a:lnTo>
                    <a:pt x="343091" y="151094"/>
                  </a:lnTo>
                  <a:lnTo>
                    <a:pt x="436585" y="151094"/>
                  </a:lnTo>
                  <a:lnTo>
                    <a:pt x="436585" y="217875"/>
                  </a:lnTo>
                  <a:lnTo>
                    <a:pt x="503367" y="217875"/>
                  </a:lnTo>
                  <a:lnTo>
                    <a:pt x="503367" y="31137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193">
              <a:extLst>
                <a:ext uri="{FF2B5EF4-FFF2-40B4-BE49-F238E27FC236}">
                  <a16:creationId xmlns:a16="http://schemas.microsoft.com/office/drawing/2014/main" id="{A7A8299F-88BA-400E-8006-262D7BC35F71}"/>
                </a:ext>
              </a:extLst>
            </p:cNvPr>
            <p:cNvSpPr/>
            <p:nvPr/>
          </p:nvSpPr>
          <p:spPr>
            <a:xfrm>
              <a:off x="1435479" y="6082502"/>
              <a:ext cx="217041" cy="83477"/>
            </a:xfrm>
            <a:custGeom>
              <a:avLst/>
              <a:gdLst>
                <a:gd name="connsiteX0" fmla="*/ 12522 w 217040"/>
                <a:gd name="connsiteY0" fmla="*/ 85981 h 83477"/>
                <a:gd name="connsiteX1" fmla="*/ 189493 w 217040"/>
                <a:gd name="connsiteY1" fmla="*/ 85981 h 83477"/>
                <a:gd name="connsiteX2" fmla="*/ 207858 w 217040"/>
                <a:gd name="connsiteY2" fmla="*/ 12522 h 83477"/>
                <a:gd name="connsiteX3" fmla="*/ 12522 w 217040"/>
                <a:gd name="connsiteY3" fmla="*/ 12522 h 83477"/>
                <a:gd name="connsiteX4" fmla="*/ 12522 w 217040"/>
                <a:gd name="connsiteY4" fmla="*/ 85981 h 8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040" h="83477">
                  <a:moveTo>
                    <a:pt x="12522" y="85981"/>
                  </a:moveTo>
                  <a:lnTo>
                    <a:pt x="189493" y="85981"/>
                  </a:lnTo>
                  <a:cubicBezTo>
                    <a:pt x="189493" y="59269"/>
                    <a:pt x="196171" y="35895"/>
                    <a:pt x="207858" y="12522"/>
                  </a:cubicBezTo>
                  <a:lnTo>
                    <a:pt x="12522" y="12522"/>
                  </a:lnTo>
                  <a:lnTo>
                    <a:pt x="12522" y="859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94">
              <a:extLst>
                <a:ext uri="{FF2B5EF4-FFF2-40B4-BE49-F238E27FC236}">
                  <a16:creationId xmlns:a16="http://schemas.microsoft.com/office/drawing/2014/main" id="{451417B8-34D3-4D14-815C-84D27154543B}"/>
                </a:ext>
              </a:extLst>
            </p:cNvPr>
            <p:cNvSpPr/>
            <p:nvPr/>
          </p:nvSpPr>
          <p:spPr>
            <a:xfrm>
              <a:off x="1936342" y="6082502"/>
              <a:ext cx="116868" cy="83477"/>
            </a:xfrm>
            <a:custGeom>
              <a:avLst/>
              <a:gdLst>
                <a:gd name="connsiteX0" fmla="*/ 29217 w 116867"/>
                <a:gd name="connsiteY0" fmla="*/ 85981 h 83477"/>
                <a:gd name="connsiteX1" fmla="*/ 64277 w 116867"/>
                <a:gd name="connsiteY1" fmla="*/ 85981 h 83477"/>
                <a:gd name="connsiteX2" fmla="*/ 119372 w 116867"/>
                <a:gd name="connsiteY2" fmla="*/ 12522 h 83477"/>
                <a:gd name="connsiteX3" fmla="*/ 12522 w 116867"/>
                <a:gd name="connsiteY3" fmla="*/ 12522 h 83477"/>
                <a:gd name="connsiteX4" fmla="*/ 29217 w 116867"/>
                <a:gd name="connsiteY4" fmla="*/ 85981 h 8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7" h="83477">
                  <a:moveTo>
                    <a:pt x="29217" y="85981"/>
                  </a:moveTo>
                  <a:lnTo>
                    <a:pt x="64277" y="85981"/>
                  </a:lnTo>
                  <a:lnTo>
                    <a:pt x="119372" y="12522"/>
                  </a:lnTo>
                  <a:lnTo>
                    <a:pt x="12522" y="12522"/>
                  </a:lnTo>
                  <a:cubicBezTo>
                    <a:pt x="22539" y="35895"/>
                    <a:pt x="29217" y="60938"/>
                    <a:pt x="29217" y="8598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95">
              <a:extLst>
                <a:ext uri="{FF2B5EF4-FFF2-40B4-BE49-F238E27FC236}">
                  <a16:creationId xmlns:a16="http://schemas.microsoft.com/office/drawing/2014/main" id="{266985AF-9231-4B34-946F-BCD074A4F08F}"/>
                </a:ext>
              </a:extLst>
            </p:cNvPr>
            <p:cNvSpPr/>
            <p:nvPr/>
          </p:nvSpPr>
          <p:spPr>
            <a:xfrm>
              <a:off x="599038" y="5989007"/>
              <a:ext cx="333909" cy="183650"/>
            </a:xfrm>
            <a:custGeom>
              <a:avLst/>
              <a:gdLst>
                <a:gd name="connsiteX0" fmla="*/ 77634 w 333908"/>
                <a:gd name="connsiteY0" fmla="*/ 95999 h 183649"/>
                <a:gd name="connsiteX1" fmla="*/ 12522 w 333908"/>
                <a:gd name="connsiteY1" fmla="*/ 95999 h 183649"/>
                <a:gd name="connsiteX2" fmla="*/ 12522 w 333908"/>
                <a:gd name="connsiteY2" fmla="*/ 181146 h 183649"/>
                <a:gd name="connsiteX3" fmla="*/ 166119 w 333908"/>
                <a:gd name="connsiteY3" fmla="*/ 181146 h 183649"/>
                <a:gd name="connsiteX4" fmla="*/ 336413 w 333908"/>
                <a:gd name="connsiteY4" fmla="*/ 12522 h 183649"/>
                <a:gd name="connsiteX5" fmla="*/ 77634 w 333908"/>
                <a:gd name="connsiteY5" fmla="*/ 12522 h 183649"/>
                <a:gd name="connsiteX6" fmla="*/ 77634 w 333908"/>
                <a:gd name="connsiteY6" fmla="*/ 95999 h 18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908" h="183649">
                  <a:moveTo>
                    <a:pt x="77634" y="95999"/>
                  </a:moveTo>
                  <a:lnTo>
                    <a:pt x="12522" y="95999"/>
                  </a:lnTo>
                  <a:lnTo>
                    <a:pt x="12522" y="181146"/>
                  </a:lnTo>
                  <a:lnTo>
                    <a:pt x="166119" y="181146"/>
                  </a:lnTo>
                  <a:cubicBezTo>
                    <a:pt x="167789" y="87651"/>
                    <a:pt x="242918" y="12522"/>
                    <a:pt x="336413" y="12522"/>
                  </a:cubicBezTo>
                  <a:lnTo>
                    <a:pt x="77634" y="12522"/>
                  </a:lnTo>
                  <a:lnTo>
                    <a:pt x="77634" y="9599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96">
              <a:extLst>
                <a:ext uri="{FF2B5EF4-FFF2-40B4-BE49-F238E27FC236}">
                  <a16:creationId xmlns:a16="http://schemas.microsoft.com/office/drawing/2014/main" id="{DAADDC1C-4F0F-4A6C-A5F4-0C3A8E84CB62}"/>
                </a:ext>
              </a:extLst>
            </p:cNvPr>
            <p:cNvSpPr/>
            <p:nvPr/>
          </p:nvSpPr>
          <p:spPr>
            <a:xfrm>
              <a:off x="922930" y="5987338"/>
              <a:ext cx="517558" cy="183650"/>
            </a:xfrm>
            <a:custGeom>
              <a:avLst/>
              <a:gdLst>
                <a:gd name="connsiteX0" fmla="*/ 12522 w 517558"/>
                <a:gd name="connsiteY0" fmla="*/ 12522 h 183649"/>
                <a:gd name="connsiteX1" fmla="*/ 182815 w 517558"/>
                <a:gd name="connsiteY1" fmla="*/ 181145 h 183649"/>
                <a:gd name="connsiteX2" fmla="*/ 506706 w 517558"/>
                <a:gd name="connsiteY2" fmla="*/ 181145 h 183649"/>
                <a:gd name="connsiteX3" fmla="*/ 506706 w 517558"/>
                <a:gd name="connsiteY3" fmla="*/ 12522 h 183649"/>
                <a:gd name="connsiteX4" fmla="*/ 12522 w 517558"/>
                <a:gd name="connsiteY4" fmla="*/ 12522 h 18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558" h="183649">
                  <a:moveTo>
                    <a:pt x="12522" y="12522"/>
                  </a:moveTo>
                  <a:cubicBezTo>
                    <a:pt x="106016" y="12522"/>
                    <a:pt x="182815" y="87651"/>
                    <a:pt x="182815" y="181145"/>
                  </a:cubicBezTo>
                  <a:lnTo>
                    <a:pt x="506706" y="181145"/>
                  </a:lnTo>
                  <a:lnTo>
                    <a:pt x="506706" y="12522"/>
                  </a:lnTo>
                  <a:lnTo>
                    <a:pt x="12522" y="1252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97">
              <a:extLst>
                <a:ext uri="{FF2B5EF4-FFF2-40B4-BE49-F238E27FC236}">
                  <a16:creationId xmlns:a16="http://schemas.microsoft.com/office/drawing/2014/main" id="{E19E9D70-63BB-4328-A9C2-693AD49CC0E2}"/>
                </a:ext>
              </a:extLst>
            </p:cNvPr>
            <p:cNvSpPr/>
            <p:nvPr/>
          </p:nvSpPr>
          <p:spPr>
            <a:xfrm>
              <a:off x="789366" y="6024068"/>
              <a:ext cx="283822" cy="283822"/>
            </a:xfrm>
            <a:custGeom>
              <a:avLst/>
              <a:gdLst>
                <a:gd name="connsiteX0" fmla="*/ 146085 w 283822"/>
                <a:gd name="connsiteY0" fmla="*/ 12522 h 283822"/>
                <a:gd name="connsiteX1" fmla="*/ 12522 w 283822"/>
                <a:gd name="connsiteY1" fmla="*/ 146085 h 283822"/>
                <a:gd name="connsiteX2" fmla="*/ 146085 w 283822"/>
                <a:gd name="connsiteY2" fmla="*/ 279649 h 283822"/>
                <a:gd name="connsiteX3" fmla="*/ 279648 w 283822"/>
                <a:gd name="connsiteY3" fmla="*/ 146085 h 283822"/>
                <a:gd name="connsiteX4" fmla="*/ 146085 w 283822"/>
                <a:gd name="connsiteY4" fmla="*/ 12522 h 283822"/>
                <a:gd name="connsiteX5" fmla="*/ 146085 w 283822"/>
                <a:gd name="connsiteY5" fmla="*/ 214536 h 283822"/>
                <a:gd name="connsiteX6" fmla="*/ 79303 w 283822"/>
                <a:gd name="connsiteY6" fmla="*/ 147755 h 283822"/>
                <a:gd name="connsiteX7" fmla="*/ 146085 w 283822"/>
                <a:gd name="connsiteY7" fmla="*/ 80973 h 283822"/>
                <a:gd name="connsiteX8" fmla="*/ 212867 w 283822"/>
                <a:gd name="connsiteY8" fmla="*/ 147755 h 283822"/>
                <a:gd name="connsiteX9" fmla="*/ 146085 w 283822"/>
                <a:gd name="connsiteY9" fmla="*/ 214536 h 28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822" h="283822">
                  <a:moveTo>
                    <a:pt x="146085" y="12522"/>
                  </a:moveTo>
                  <a:cubicBezTo>
                    <a:pt x="72625" y="12522"/>
                    <a:pt x="12522" y="72625"/>
                    <a:pt x="12522" y="146085"/>
                  </a:cubicBezTo>
                  <a:cubicBezTo>
                    <a:pt x="12522" y="219545"/>
                    <a:pt x="72625" y="279649"/>
                    <a:pt x="146085" y="279649"/>
                  </a:cubicBezTo>
                  <a:cubicBezTo>
                    <a:pt x="219545" y="279649"/>
                    <a:pt x="279648" y="219545"/>
                    <a:pt x="279648" y="146085"/>
                  </a:cubicBezTo>
                  <a:cubicBezTo>
                    <a:pt x="279648" y="72625"/>
                    <a:pt x="221214" y="12522"/>
                    <a:pt x="146085" y="12522"/>
                  </a:cubicBezTo>
                  <a:close/>
                  <a:moveTo>
                    <a:pt x="146085" y="214536"/>
                  </a:moveTo>
                  <a:cubicBezTo>
                    <a:pt x="109355" y="214536"/>
                    <a:pt x="79303" y="184485"/>
                    <a:pt x="79303" y="147755"/>
                  </a:cubicBezTo>
                  <a:cubicBezTo>
                    <a:pt x="79303" y="111025"/>
                    <a:pt x="109355" y="80973"/>
                    <a:pt x="146085" y="80973"/>
                  </a:cubicBezTo>
                  <a:cubicBezTo>
                    <a:pt x="182815" y="80973"/>
                    <a:pt x="212867" y="111025"/>
                    <a:pt x="212867" y="147755"/>
                  </a:cubicBezTo>
                  <a:cubicBezTo>
                    <a:pt x="214536" y="184485"/>
                    <a:pt x="184484" y="214536"/>
                    <a:pt x="146085" y="21453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98">
              <a:extLst>
                <a:ext uri="{FF2B5EF4-FFF2-40B4-BE49-F238E27FC236}">
                  <a16:creationId xmlns:a16="http://schemas.microsoft.com/office/drawing/2014/main" id="{E2284919-6314-43E5-A6CC-F2CD48127027}"/>
                </a:ext>
              </a:extLst>
            </p:cNvPr>
            <p:cNvSpPr/>
            <p:nvPr/>
          </p:nvSpPr>
          <p:spPr>
            <a:xfrm>
              <a:off x="1649181" y="6024068"/>
              <a:ext cx="283822" cy="283822"/>
            </a:xfrm>
            <a:custGeom>
              <a:avLst/>
              <a:gdLst>
                <a:gd name="connsiteX0" fmla="*/ 146085 w 283822"/>
                <a:gd name="connsiteY0" fmla="*/ 12522 h 283822"/>
                <a:gd name="connsiteX1" fmla="*/ 12522 w 283822"/>
                <a:gd name="connsiteY1" fmla="*/ 146085 h 283822"/>
                <a:gd name="connsiteX2" fmla="*/ 146085 w 283822"/>
                <a:gd name="connsiteY2" fmla="*/ 279649 h 283822"/>
                <a:gd name="connsiteX3" fmla="*/ 279648 w 283822"/>
                <a:gd name="connsiteY3" fmla="*/ 146085 h 283822"/>
                <a:gd name="connsiteX4" fmla="*/ 146085 w 283822"/>
                <a:gd name="connsiteY4" fmla="*/ 12522 h 283822"/>
                <a:gd name="connsiteX5" fmla="*/ 146085 w 283822"/>
                <a:gd name="connsiteY5" fmla="*/ 214536 h 283822"/>
                <a:gd name="connsiteX6" fmla="*/ 79303 w 283822"/>
                <a:gd name="connsiteY6" fmla="*/ 147755 h 283822"/>
                <a:gd name="connsiteX7" fmla="*/ 146085 w 283822"/>
                <a:gd name="connsiteY7" fmla="*/ 80973 h 283822"/>
                <a:gd name="connsiteX8" fmla="*/ 212867 w 283822"/>
                <a:gd name="connsiteY8" fmla="*/ 147755 h 283822"/>
                <a:gd name="connsiteX9" fmla="*/ 146085 w 283822"/>
                <a:gd name="connsiteY9" fmla="*/ 214536 h 28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822" h="283822">
                  <a:moveTo>
                    <a:pt x="146085" y="12522"/>
                  </a:moveTo>
                  <a:cubicBezTo>
                    <a:pt x="72625" y="12522"/>
                    <a:pt x="12522" y="72625"/>
                    <a:pt x="12522" y="146085"/>
                  </a:cubicBezTo>
                  <a:cubicBezTo>
                    <a:pt x="12522" y="219545"/>
                    <a:pt x="72625" y="279649"/>
                    <a:pt x="146085" y="279649"/>
                  </a:cubicBezTo>
                  <a:cubicBezTo>
                    <a:pt x="219545" y="279649"/>
                    <a:pt x="279648" y="219545"/>
                    <a:pt x="279648" y="146085"/>
                  </a:cubicBezTo>
                  <a:cubicBezTo>
                    <a:pt x="279648" y="72625"/>
                    <a:pt x="219545" y="12522"/>
                    <a:pt x="146085" y="12522"/>
                  </a:cubicBezTo>
                  <a:close/>
                  <a:moveTo>
                    <a:pt x="146085" y="214536"/>
                  </a:moveTo>
                  <a:cubicBezTo>
                    <a:pt x="109355" y="214536"/>
                    <a:pt x="79303" y="184485"/>
                    <a:pt x="79303" y="147755"/>
                  </a:cubicBezTo>
                  <a:cubicBezTo>
                    <a:pt x="79303" y="111025"/>
                    <a:pt x="109355" y="80973"/>
                    <a:pt x="146085" y="80973"/>
                  </a:cubicBezTo>
                  <a:cubicBezTo>
                    <a:pt x="182815" y="80973"/>
                    <a:pt x="212867" y="111025"/>
                    <a:pt x="212867" y="147755"/>
                  </a:cubicBezTo>
                  <a:cubicBezTo>
                    <a:pt x="212867" y="184485"/>
                    <a:pt x="182815" y="214536"/>
                    <a:pt x="146085" y="21453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99">
              <a:extLst>
                <a:ext uri="{FF2B5EF4-FFF2-40B4-BE49-F238E27FC236}">
                  <a16:creationId xmlns:a16="http://schemas.microsoft.com/office/drawing/2014/main" id="{EFC9BABB-5A86-4243-B9D4-4281AD349827}"/>
                </a:ext>
              </a:extLst>
            </p:cNvPr>
            <p:cNvSpPr/>
            <p:nvPr/>
          </p:nvSpPr>
          <p:spPr>
            <a:xfrm>
              <a:off x="1435479" y="5377954"/>
              <a:ext cx="617731" cy="701208"/>
            </a:xfrm>
            <a:custGeom>
              <a:avLst/>
              <a:gdLst>
                <a:gd name="connsiteX0" fmla="*/ 12522 w 617730"/>
                <a:gd name="connsiteY0" fmla="*/ 99338 h 701208"/>
                <a:gd name="connsiteX1" fmla="*/ 12522 w 617730"/>
                <a:gd name="connsiteY1" fmla="*/ 702043 h 701208"/>
                <a:gd name="connsiteX2" fmla="*/ 216206 w 617730"/>
                <a:gd name="connsiteY2" fmla="*/ 702043 h 701208"/>
                <a:gd name="connsiteX3" fmla="*/ 359786 w 617730"/>
                <a:gd name="connsiteY3" fmla="*/ 623575 h 701208"/>
                <a:gd name="connsiteX4" fmla="*/ 503367 w 617730"/>
                <a:gd name="connsiteY4" fmla="*/ 702043 h 701208"/>
                <a:gd name="connsiteX5" fmla="*/ 620235 w 617730"/>
                <a:gd name="connsiteY5" fmla="*/ 702043 h 701208"/>
                <a:gd name="connsiteX6" fmla="*/ 620235 w 617730"/>
                <a:gd name="connsiteY6" fmla="*/ 613557 h 701208"/>
                <a:gd name="connsiteX7" fmla="*/ 566810 w 617730"/>
                <a:gd name="connsiteY7" fmla="*/ 613557 h 701208"/>
                <a:gd name="connsiteX8" fmla="*/ 566810 w 617730"/>
                <a:gd name="connsiteY8" fmla="*/ 596862 h 701208"/>
                <a:gd name="connsiteX9" fmla="*/ 620235 w 617730"/>
                <a:gd name="connsiteY9" fmla="*/ 596862 h 701208"/>
                <a:gd name="connsiteX10" fmla="*/ 620235 w 617730"/>
                <a:gd name="connsiteY10" fmla="*/ 563471 h 701208"/>
                <a:gd name="connsiteX11" fmla="*/ 530080 w 617730"/>
                <a:gd name="connsiteY11" fmla="*/ 563471 h 701208"/>
                <a:gd name="connsiteX12" fmla="*/ 530080 w 617730"/>
                <a:gd name="connsiteY12" fmla="*/ 521732 h 701208"/>
                <a:gd name="connsiteX13" fmla="*/ 620235 w 617730"/>
                <a:gd name="connsiteY13" fmla="*/ 521732 h 701208"/>
                <a:gd name="connsiteX14" fmla="*/ 620235 w 617730"/>
                <a:gd name="connsiteY14" fmla="*/ 471646 h 701208"/>
                <a:gd name="connsiteX15" fmla="*/ 454950 w 617730"/>
                <a:gd name="connsiteY15" fmla="*/ 359787 h 701208"/>
                <a:gd name="connsiteX16" fmla="*/ 338082 w 617730"/>
                <a:gd name="connsiteY16" fmla="*/ 97668 h 701208"/>
                <a:gd name="connsiteX17" fmla="*/ 12522 w 617730"/>
                <a:gd name="connsiteY17" fmla="*/ 97668 h 701208"/>
                <a:gd name="connsiteX18" fmla="*/ 227893 w 617730"/>
                <a:gd name="connsiteY18" fmla="*/ 82642 h 701208"/>
                <a:gd name="connsiteX19" fmla="*/ 227893 w 617730"/>
                <a:gd name="connsiteY19" fmla="*/ 49252 h 701208"/>
                <a:gd name="connsiteX20" fmla="*/ 191163 w 617730"/>
                <a:gd name="connsiteY20" fmla="*/ 12522 h 701208"/>
                <a:gd name="connsiteX21" fmla="*/ 99338 w 617730"/>
                <a:gd name="connsiteY21" fmla="*/ 12522 h 701208"/>
                <a:gd name="connsiteX22" fmla="*/ 62608 w 617730"/>
                <a:gd name="connsiteY22" fmla="*/ 49252 h 701208"/>
                <a:gd name="connsiteX23" fmla="*/ 62608 w 617730"/>
                <a:gd name="connsiteY23" fmla="*/ 80973 h 701208"/>
                <a:gd name="connsiteX24" fmla="*/ 227893 w 617730"/>
                <a:gd name="connsiteY24" fmla="*/ 80973 h 701208"/>
                <a:gd name="connsiteX25" fmla="*/ 162780 w 617730"/>
                <a:gd name="connsiteY25" fmla="*/ 444933 h 701208"/>
                <a:gd name="connsiteX26" fmla="*/ 60938 w 617730"/>
                <a:gd name="connsiteY26" fmla="*/ 444933 h 701208"/>
                <a:gd name="connsiteX27" fmla="*/ 60938 w 617730"/>
                <a:gd name="connsiteY27" fmla="*/ 411543 h 701208"/>
                <a:gd name="connsiteX28" fmla="*/ 162780 w 617730"/>
                <a:gd name="connsiteY28" fmla="*/ 411543 h 701208"/>
                <a:gd name="connsiteX29" fmla="*/ 162780 w 617730"/>
                <a:gd name="connsiteY29" fmla="*/ 444933 h 701208"/>
                <a:gd name="connsiteX30" fmla="*/ 304692 w 617730"/>
                <a:gd name="connsiteY30" fmla="*/ 371473 h 701208"/>
                <a:gd name="connsiteX31" fmla="*/ 62608 w 617730"/>
                <a:gd name="connsiteY31" fmla="*/ 371473 h 701208"/>
                <a:gd name="connsiteX32" fmla="*/ 62608 w 617730"/>
                <a:gd name="connsiteY32" fmla="*/ 157772 h 701208"/>
                <a:gd name="connsiteX33" fmla="*/ 296344 w 617730"/>
                <a:gd name="connsiteY33" fmla="*/ 157772 h 701208"/>
                <a:gd name="connsiteX34" fmla="*/ 336413 w 617730"/>
                <a:gd name="connsiteY34" fmla="*/ 257944 h 701208"/>
                <a:gd name="connsiteX35" fmla="*/ 304692 w 617730"/>
                <a:gd name="connsiteY35" fmla="*/ 257944 h 701208"/>
                <a:gd name="connsiteX36" fmla="*/ 304692 w 617730"/>
                <a:gd name="connsiteY36" fmla="*/ 371473 h 701208"/>
                <a:gd name="connsiteX37" fmla="*/ 396516 w 617730"/>
                <a:gd name="connsiteY37" fmla="*/ 391508 h 701208"/>
                <a:gd name="connsiteX38" fmla="*/ 358117 w 617730"/>
                <a:gd name="connsiteY38" fmla="*/ 429908 h 701208"/>
                <a:gd name="connsiteX39" fmla="*/ 326396 w 617730"/>
                <a:gd name="connsiteY39" fmla="*/ 429908 h 701208"/>
                <a:gd name="connsiteX40" fmla="*/ 326396 w 617730"/>
                <a:gd name="connsiteY40" fmla="*/ 269631 h 701208"/>
                <a:gd name="connsiteX41" fmla="*/ 358117 w 617730"/>
                <a:gd name="connsiteY41" fmla="*/ 269631 h 701208"/>
                <a:gd name="connsiteX42" fmla="*/ 396516 w 617730"/>
                <a:gd name="connsiteY42" fmla="*/ 308031 h 701208"/>
                <a:gd name="connsiteX43" fmla="*/ 396516 w 617730"/>
                <a:gd name="connsiteY43" fmla="*/ 391508 h 70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17730" h="701208">
                  <a:moveTo>
                    <a:pt x="12522" y="99338"/>
                  </a:moveTo>
                  <a:lnTo>
                    <a:pt x="12522" y="702043"/>
                  </a:lnTo>
                  <a:lnTo>
                    <a:pt x="216206" y="702043"/>
                  </a:lnTo>
                  <a:cubicBezTo>
                    <a:pt x="246258" y="655296"/>
                    <a:pt x="299683" y="623575"/>
                    <a:pt x="359786" y="623575"/>
                  </a:cubicBezTo>
                  <a:cubicBezTo>
                    <a:pt x="419890" y="623575"/>
                    <a:pt x="473315" y="655296"/>
                    <a:pt x="503367" y="702043"/>
                  </a:cubicBezTo>
                  <a:lnTo>
                    <a:pt x="620235" y="702043"/>
                  </a:lnTo>
                  <a:lnTo>
                    <a:pt x="620235" y="613557"/>
                  </a:lnTo>
                  <a:lnTo>
                    <a:pt x="566810" y="613557"/>
                  </a:lnTo>
                  <a:lnTo>
                    <a:pt x="566810" y="596862"/>
                  </a:lnTo>
                  <a:lnTo>
                    <a:pt x="620235" y="596862"/>
                  </a:lnTo>
                  <a:lnTo>
                    <a:pt x="620235" y="563471"/>
                  </a:lnTo>
                  <a:lnTo>
                    <a:pt x="530080" y="563471"/>
                  </a:lnTo>
                  <a:lnTo>
                    <a:pt x="530080" y="521732"/>
                  </a:lnTo>
                  <a:lnTo>
                    <a:pt x="620235" y="521732"/>
                  </a:lnTo>
                  <a:lnTo>
                    <a:pt x="620235" y="471646"/>
                  </a:lnTo>
                  <a:lnTo>
                    <a:pt x="454950" y="359787"/>
                  </a:lnTo>
                  <a:lnTo>
                    <a:pt x="338082" y="97668"/>
                  </a:lnTo>
                  <a:lnTo>
                    <a:pt x="12522" y="97668"/>
                  </a:lnTo>
                  <a:close/>
                  <a:moveTo>
                    <a:pt x="227893" y="82642"/>
                  </a:moveTo>
                  <a:lnTo>
                    <a:pt x="227893" y="49252"/>
                  </a:lnTo>
                  <a:cubicBezTo>
                    <a:pt x="227893" y="29217"/>
                    <a:pt x="211197" y="12522"/>
                    <a:pt x="191163" y="12522"/>
                  </a:cubicBezTo>
                  <a:lnTo>
                    <a:pt x="99338" y="12522"/>
                  </a:lnTo>
                  <a:cubicBezTo>
                    <a:pt x="79303" y="12522"/>
                    <a:pt x="62608" y="29217"/>
                    <a:pt x="62608" y="49252"/>
                  </a:cubicBezTo>
                  <a:lnTo>
                    <a:pt x="62608" y="80973"/>
                  </a:lnTo>
                  <a:lnTo>
                    <a:pt x="227893" y="80973"/>
                  </a:lnTo>
                  <a:close/>
                  <a:moveTo>
                    <a:pt x="162780" y="444933"/>
                  </a:moveTo>
                  <a:lnTo>
                    <a:pt x="60938" y="444933"/>
                  </a:lnTo>
                  <a:lnTo>
                    <a:pt x="60938" y="411543"/>
                  </a:lnTo>
                  <a:lnTo>
                    <a:pt x="162780" y="411543"/>
                  </a:lnTo>
                  <a:lnTo>
                    <a:pt x="162780" y="444933"/>
                  </a:lnTo>
                  <a:close/>
                  <a:moveTo>
                    <a:pt x="304692" y="371473"/>
                  </a:moveTo>
                  <a:lnTo>
                    <a:pt x="62608" y="371473"/>
                  </a:lnTo>
                  <a:lnTo>
                    <a:pt x="62608" y="157772"/>
                  </a:lnTo>
                  <a:lnTo>
                    <a:pt x="296344" y="157772"/>
                  </a:lnTo>
                  <a:lnTo>
                    <a:pt x="336413" y="257944"/>
                  </a:lnTo>
                  <a:lnTo>
                    <a:pt x="304692" y="257944"/>
                  </a:lnTo>
                  <a:lnTo>
                    <a:pt x="304692" y="371473"/>
                  </a:lnTo>
                  <a:close/>
                  <a:moveTo>
                    <a:pt x="396516" y="391508"/>
                  </a:moveTo>
                  <a:cubicBezTo>
                    <a:pt x="396516" y="413212"/>
                    <a:pt x="379821" y="429908"/>
                    <a:pt x="358117" y="429908"/>
                  </a:cubicBezTo>
                  <a:lnTo>
                    <a:pt x="326396" y="429908"/>
                  </a:lnTo>
                  <a:lnTo>
                    <a:pt x="326396" y="269631"/>
                  </a:lnTo>
                  <a:lnTo>
                    <a:pt x="358117" y="269631"/>
                  </a:lnTo>
                  <a:cubicBezTo>
                    <a:pt x="379821" y="269631"/>
                    <a:pt x="396516" y="286327"/>
                    <a:pt x="396516" y="308031"/>
                  </a:cubicBezTo>
                  <a:lnTo>
                    <a:pt x="396516" y="3915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" name="그룹 200">
            <a:extLst>
              <a:ext uri="{FF2B5EF4-FFF2-40B4-BE49-F238E27FC236}">
                <a16:creationId xmlns:a16="http://schemas.microsoft.com/office/drawing/2014/main" id="{4BA8E082-3218-4A66-A82F-08ECE31FA041}"/>
              </a:ext>
            </a:extLst>
          </p:cNvPr>
          <p:cNvGrpSpPr/>
          <p:nvPr/>
        </p:nvGrpSpPr>
        <p:grpSpPr>
          <a:xfrm>
            <a:off x="377089" y="4906335"/>
            <a:ext cx="2056035" cy="1000135"/>
            <a:chOff x="650035" y="4318496"/>
            <a:chExt cx="2056035" cy="1000135"/>
          </a:xfrm>
        </p:grpSpPr>
        <p:grpSp>
          <p:nvGrpSpPr>
            <p:cNvPr id="18" name="그룹 201">
              <a:extLst>
                <a:ext uri="{FF2B5EF4-FFF2-40B4-BE49-F238E27FC236}">
                  <a16:creationId xmlns:a16="http://schemas.microsoft.com/office/drawing/2014/main" id="{96D21A50-7E47-4FCE-A76F-1FEC3905E5FA}"/>
                </a:ext>
              </a:extLst>
            </p:cNvPr>
            <p:cNvGrpSpPr/>
            <p:nvPr/>
          </p:nvGrpSpPr>
          <p:grpSpPr>
            <a:xfrm>
              <a:off x="650035" y="4706631"/>
              <a:ext cx="612000" cy="612000"/>
              <a:chOff x="633835" y="4806085"/>
              <a:chExt cx="681716" cy="681716"/>
            </a:xfrm>
          </p:grpSpPr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21545C69-E472-4FC3-80AF-5E2DD7EBFD4C}"/>
                  </a:ext>
                </a:extLst>
              </p:cNvPr>
              <p:cNvSpPr/>
              <p:nvPr/>
            </p:nvSpPr>
            <p:spPr>
              <a:xfrm>
                <a:off x="633835" y="4806085"/>
                <a:ext cx="681716" cy="68171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400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0" name="그래픽 9224">
                <a:extLst>
                  <a:ext uri="{FF2B5EF4-FFF2-40B4-BE49-F238E27FC236}">
                    <a16:creationId xmlns:a16="http://schemas.microsoft.com/office/drawing/2014/main" id="{16966DAA-1E1E-49CA-8329-95F44001B3BA}"/>
                  </a:ext>
                </a:extLst>
              </p:cNvPr>
              <p:cNvSpPr/>
              <p:nvPr/>
            </p:nvSpPr>
            <p:spPr>
              <a:xfrm>
                <a:off x="777677" y="4949929"/>
                <a:ext cx="394032" cy="394028"/>
              </a:xfrm>
              <a:custGeom>
                <a:avLst/>
                <a:gdLst>
                  <a:gd name="connsiteX0" fmla="*/ 169069 w 200025"/>
                  <a:gd name="connsiteY0" fmla="*/ 130969 h 200025"/>
                  <a:gd name="connsiteX1" fmla="*/ 169069 w 200025"/>
                  <a:gd name="connsiteY1" fmla="*/ 83344 h 200025"/>
                  <a:gd name="connsiteX2" fmla="*/ 140494 w 200025"/>
                  <a:gd name="connsiteY2" fmla="*/ 54769 h 200025"/>
                  <a:gd name="connsiteX3" fmla="*/ 140494 w 200025"/>
                  <a:gd name="connsiteY3" fmla="*/ 7144 h 200025"/>
                  <a:gd name="connsiteX4" fmla="*/ 121444 w 200025"/>
                  <a:gd name="connsiteY4" fmla="*/ 7144 h 200025"/>
                  <a:gd name="connsiteX5" fmla="*/ 121444 w 200025"/>
                  <a:gd name="connsiteY5" fmla="*/ 16669 h 200025"/>
                  <a:gd name="connsiteX6" fmla="*/ 102394 w 200025"/>
                  <a:gd name="connsiteY6" fmla="*/ 35719 h 200025"/>
                  <a:gd name="connsiteX7" fmla="*/ 83344 w 200025"/>
                  <a:gd name="connsiteY7" fmla="*/ 16669 h 200025"/>
                  <a:gd name="connsiteX8" fmla="*/ 83344 w 200025"/>
                  <a:gd name="connsiteY8" fmla="*/ 7144 h 200025"/>
                  <a:gd name="connsiteX9" fmla="*/ 64294 w 200025"/>
                  <a:gd name="connsiteY9" fmla="*/ 7144 h 200025"/>
                  <a:gd name="connsiteX10" fmla="*/ 64294 w 200025"/>
                  <a:gd name="connsiteY10" fmla="*/ 54769 h 200025"/>
                  <a:gd name="connsiteX11" fmla="*/ 35719 w 200025"/>
                  <a:gd name="connsiteY11" fmla="*/ 83344 h 200025"/>
                  <a:gd name="connsiteX12" fmla="*/ 35719 w 200025"/>
                  <a:gd name="connsiteY12" fmla="*/ 130969 h 200025"/>
                  <a:gd name="connsiteX13" fmla="*/ 7144 w 200025"/>
                  <a:gd name="connsiteY13" fmla="*/ 130969 h 200025"/>
                  <a:gd name="connsiteX14" fmla="*/ 7144 w 200025"/>
                  <a:gd name="connsiteY14" fmla="*/ 150019 h 200025"/>
                  <a:gd name="connsiteX15" fmla="*/ 35719 w 200025"/>
                  <a:gd name="connsiteY15" fmla="*/ 150019 h 200025"/>
                  <a:gd name="connsiteX16" fmla="*/ 35719 w 200025"/>
                  <a:gd name="connsiteY16" fmla="*/ 197644 h 200025"/>
                  <a:gd name="connsiteX17" fmla="*/ 169069 w 200025"/>
                  <a:gd name="connsiteY17" fmla="*/ 197644 h 200025"/>
                  <a:gd name="connsiteX18" fmla="*/ 169069 w 200025"/>
                  <a:gd name="connsiteY18" fmla="*/ 150019 h 200025"/>
                  <a:gd name="connsiteX19" fmla="*/ 197644 w 200025"/>
                  <a:gd name="connsiteY19" fmla="*/ 150019 h 200025"/>
                  <a:gd name="connsiteX20" fmla="*/ 197644 w 200025"/>
                  <a:gd name="connsiteY20" fmla="*/ 130969 h 200025"/>
                  <a:gd name="connsiteX21" fmla="*/ 169069 w 200025"/>
                  <a:gd name="connsiteY21" fmla="*/ 13096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0025" h="200025">
                    <a:moveTo>
                      <a:pt x="169069" y="130969"/>
                    </a:moveTo>
                    <a:lnTo>
                      <a:pt x="169069" y="83344"/>
                    </a:lnTo>
                    <a:cubicBezTo>
                      <a:pt x="152876" y="83344"/>
                      <a:pt x="140494" y="70961"/>
                      <a:pt x="140494" y="54769"/>
                    </a:cubicBezTo>
                    <a:lnTo>
                      <a:pt x="140494" y="7144"/>
                    </a:lnTo>
                    <a:lnTo>
                      <a:pt x="121444" y="7144"/>
                    </a:lnTo>
                    <a:lnTo>
                      <a:pt x="121444" y="16669"/>
                    </a:lnTo>
                    <a:cubicBezTo>
                      <a:pt x="121444" y="27146"/>
                      <a:pt x="112871" y="35719"/>
                      <a:pt x="102394" y="35719"/>
                    </a:cubicBezTo>
                    <a:cubicBezTo>
                      <a:pt x="91916" y="35719"/>
                      <a:pt x="83344" y="27146"/>
                      <a:pt x="83344" y="16669"/>
                    </a:cubicBezTo>
                    <a:lnTo>
                      <a:pt x="83344" y="7144"/>
                    </a:lnTo>
                    <a:lnTo>
                      <a:pt x="64294" y="7144"/>
                    </a:lnTo>
                    <a:lnTo>
                      <a:pt x="64294" y="54769"/>
                    </a:lnTo>
                    <a:cubicBezTo>
                      <a:pt x="64294" y="70961"/>
                      <a:pt x="51911" y="83344"/>
                      <a:pt x="35719" y="83344"/>
                    </a:cubicBezTo>
                    <a:lnTo>
                      <a:pt x="35719" y="130969"/>
                    </a:lnTo>
                    <a:lnTo>
                      <a:pt x="7144" y="130969"/>
                    </a:lnTo>
                    <a:lnTo>
                      <a:pt x="7144" y="150019"/>
                    </a:lnTo>
                    <a:lnTo>
                      <a:pt x="35719" y="150019"/>
                    </a:lnTo>
                    <a:lnTo>
                      <a:pt x="35719" y="197644"/>
                    </a:lnTo>
                    <a:lnTo>
                      <a:pt x="169069" y="197644"/>
                    </a:lnTo>
                    <a:lnTo>
                      <a:pt x="169069" y="150019"/>
                    </a:lnTo>
                    <a:lnTo>
                      <a:pt x="197644" y="150019"/>
                    </a:lnTo>
                    <a:lnTo>
                      <a:pt x="197644" y="130969"/>
                    </a:lnTo>
                    <a:lnTo>
                      <a:pt x="169069" y="13096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9" name="그룹 202">
              <a:extLst>
                <a:ext uri="{FF2B5EF4-FFF2-40B4-BE49-F238E27FC236}">
                  <a16:creationId xmlns:a16="http://schemas.microsoft.com/office/drawing/2014/main" id="{7385DC77-1499-478D-8428-F523C4580B4E}"/>
                </a:ext>
              </a:extLst>
            </p:cNvPr>
            <p:cNvGrpSpPr/>
            <p:nvPr/>
          </p:nvGrpSpPr>
          <p:grpSpPr>
            <a:xfrm>
              <a:off x="2094070" y="4706631"/>
              <a:ext cx="612000" cy="612000"/>
              <a:chOff x="2077870" y="4806085"/>
              <a:chExt cx="680400" cy="680400"/>
            </a:xfrm>
          </p:grpSpPr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A083251B-E4E2-4199-977E-20D9DEA29352}"/>
                  </a:ext>
                </a:extLst>
              </p:cNvPr>
              <p:cNvSpPr/>
              <p:nvPr/>
            </p:nvSpPr>
            <p:spPr>
              <a:xfrm>
                <a:off x="2077870" y="4806085"/>
                <a:ext cx="680400" cy="6804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400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grpSp>
            <p:nvGrpSpPr>
              <p:cNvPr id="32" name="그래픽 9226">
                <a:extLst>
                  <a:ext uri="{FF2B5EF4-FFF2-40B4-BE49-F238E27FC236}">
                    <a16:creationId xmlns:a16="http://schemas.microsoft.com/office/drawing/2014/main" id="{71151C32-F84C-41CA-AD52-A65864CA62B8}"/>
                  </a:ext>
                </a:extLst>
              </p:cNvPr>
              <p:cNvGrpSpPr/>
              <p:nvPr/>
            </p:nvGrpSpPr>
            <p:grpSpPr>
              <a:xfrm>
                <a:off x="2198755" y="4926970"/>
                <a:ext cx="438630" cy="438630"/>
                <a:chOff x="4305300" y="3162300"/>
                <a:chExt cx="533400" cy="533400"/>
              </a:xfrm>
              <a:solidFill>
                <a:schemeClr val="bg1"/>
              </a:solidFill>
            </p:grpSpPr>
            <p:sp>
              <p:nvSpPr>
                <p:cNvPr id="33" name="자유형: 도형 216">
                  <a:extLst>
                    <a:ext uri="{FF2B5EF4-FFF2-40B4-BE49-F238E27FC236}">
                      <a16:creationId xmlns:a16="http://schemas.microsoft.com/office/drawing/2014/main" id="{ED5BFA0A-414C-4D77-B8C5-D517FC78F264}"/>
                    </a:ext>
                  </a:extLst>
                </p:cNvPr>
                <p:cNvSpPr/>
                <p:nvPr/>
              </p:nvSpPr>
              <p:spPr>
                <a:xfrm>
                  <a:off x="4607719" y="3621881"/>
                  <a:ext cx="200025" cy="76200"/>
                </a:xfrm>
                <a:custGeom>
                  <a:avLst/>
                  <a:gdLst>
                    <a:gd name="connsiteX0" fmla="*/ 7144 w 200025"/>
                    <a:gd name="connsiteY0" fmla="*/ 7144 h 76200"/>
                    <a:gd name="connsiteX1" fmla="*/ 197644 w 200025"/>
                    <a:gd name="connsiteY1" fmla="*/ 7144 h 76200"/>
                    <a:gd name="connsiteX2" fmla="*/ 197644 w 200025"/>
                    <a:gd name="connsiteY2" fmla="*/ 73819 h 76200"/>
                    <a:gd name="connsiteX3" fmla="*/ 7144 w 200025"/>
                    <a:gd name="connsiteY3" fmla="*/ 7381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25" h="76200">
                      <a:moveTo>
                        <a:pt x="7144" y="7144"/>
                      </a:moveTo>
                      <a:lnTo>
                        <a:pt x="197644" y="7144"/>
                      </a:lnTo>
                      <a:lnTo>
                        <a:pt x="197644" y="73819"/>
                      </a:lnTo>
                      <a:lnTo>
                        <a:pt x="7144" y="738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자유형: 도형 217">
                  <a:extLst>
                    <a:ext uri="{FF2B5EF4-FFF2-40B4-BE49-F238E27FC236}">
                      <a16:creationId xmlns:a16="http://schemas.microsoft.com/office/drawing/2014/main" id="{01E0245F-3748-4C0A-80BE-64E4B2AF967C}"/>
                    </a:ext>
                  </a:extLst>
                </p:cNvPr>
                <p:cNvSpPr/>
                <p:nvPr/>
              </p:nvSpPr>
              <p:spPr>
                <a:xfrm>
                  <a:off x="4297680" y="3155156"/>
                  <a:ext cx="295275" cy="457200"/>
                </a:xfrm>
                <a:custGeom>
                  <a:avLst/>
                  <a:gdLst>
                    <a:gd name="connsiteX0" fmla="*/ 276225 w 295275"/>
                    <a:gd name="connsiteY0" fmla="*/ 397669 h 457200"/>
                    <a:gd name="connsiteX1" fmla="*/ 172403 w 295275"/>
                    <a:gd name="connsiteY1" fmla="*/ 294799 h 457200"/>
                    <a:gd name="connsiteX2" fmla="*/ 172403 w 295275"/>
                    <a:gd name="connsiteY2" fmla="*/ 233839 h 457200"/>
                    <a:gd name="connsiteX3" fmla="*/ 202883 w 295275"/>
                    <a:gd name="connsiteY3" fmla="*/ 221456 h 457200"/>
                    <a:gd name="connsiteX4" fmla="*/ 202883 w 295275"/>
                    <a:gd name="connsiteY4" fmla="*/ 221456 h 457200"/>
                    <a:gd name="connsiteX5" fmla="*/ 233363 w 295275"/>
                    <a:gd name="connsiteY5" fmla="*/ 233839 h 457200"/>
                    <a:gd name="connsiteX6" fmla="*/ 269558 w 295275"/>
                    <a:gd name="connsiteY6" fmla="*/ 270034 h 457200"/>
                    <a:gd name="connsiteX7" fmla="*/ 269558 w 295275"/>
                    <a:gd name="connsiteY7" fmla="*/ 40481 h 457200"/>
                    <a:gd name="connsiteX8" fmla="*/ 283845 w 295275"/>
                    <a:gd name="connsiteY8" fmla="*/ 9049 h 457200"/>
                    <a:gd name="connsiteX9" fmla="*/ 276225 w 295275"/>
                    <a:gd name="connsiteY9" fmla="*/ 7144 h 457200"/>
                    <a:gd name="connsiteX10" fmla="*/ 274320 w 295275"/>
                    <a:gd name="connsiteY10" fmla="*/ 7144 h 457200"/>
                    <a:gd name="connsiteX11" fmla="*/ 250508 w 295275"/>
                    <a:gd name="connsiteY11" fmla="*/ 30956 h 457200"/>
                    <a:gd name="connsiteX12" fmla="*/ 250508 w 295275"/>
                    <a:gd name="connsiteY12" fmla="*/ 150019 h 457200"/>
                    <a:gd name="connsiteX13" fmla="*/ 231458 w 295275"/>
                    <a:gd name="connsiteY13" fmla="*/ 150019 h 457200"/>
                    <a:gd name="connsiteX14" fmla="*/ 231458 w 295275"/>
                    <a:gd name="connsiteY14" fmla="*/ 30956 h 457200"/>
                    <a:gd name="connsiteX15" fmla="*/ 207645 w 295275"/>
                    <a:gd name="connsiteY15" fmla="*/ 7144 h 457200"/>
                    <a:gd name="connsiteX16" fmla="*/ 183833 w 295275"/>
                    <a:gd name="connsiteY16" fmla="*/ 30956 h 457200"/>
                    <a:gd name="connsiteX17" fmla="*/ 183833 w 295275"/>
                    <a:gd name="connsiteY17" fmla="*/ 150019 h 457200"/>
                    <a:gd name="connsiteX18" fmla="*/ 164783 w 295275"/>
                    <a:gd name="connsiteY18" fmla="*/ 150019 h 457200"/>
                    <a:gd name="connsiteX19" fmla="*/ 164783 w 295275"/>
                    <a:gd name="connsiteY19" fmla="*/ 40481 h 457200"/>
                    <a:gd name="connsiteX20" fmla="*/ 140970 w 295275"/>
                    <a:gd name="connsiteY20" fmla="*/ 16669 h 457200"/>
                    <a:gd name="connsiteX21" fmla="*/ 117158 w 295275"/>
                    <a:gd name="connsiteY21" fmla="*/ 40481 h 457200"/>
                    <a:gd name="connsiteX22" fmla="*/ 117158 w 295275"/>
                    <a:gd name="connsiteY22" fmla="*/ 292894 h 457200"/>
                    <a:gd name="connsiteX23" fmla="*/ 107633 w 295275"/>
                    <a:gd name="connsiteY23" fmla="*/ 302419 h 457200"/>
                    <a:gd name="connsiteX24" fmla="*/ 100965 w 295275"/>
                    <a:gd name="connsiteY24" fmla="*/ 299561 h 457200"/>
                    <a:gd name="connsiteX25" fmla="*/ 48578 w 295275"/>
                    <a:gd name="connsiteY25" fmla="*/ 247174 h 457200"/>
                    <a:gd name="connsiteX26" fmla="*/ 14288 w 295275"/>
                    <a:gd name="connsiteY26" fmla="*/ 247174 h 457200"/>
                    <a:gd name="connsiteX27" fmla="*/ 14288 w 295275"/>
                    <a:gd name="connsiteY27" fmla="*/ 281464 h 457200"/>
                    <a:gd name="connsiteX28" fmla="*/ 14288 w 295275"/>
                    <a:gd name="connsiteY28" fmla="*/ 281464 h 457200"/>
                    <a:gd name="connsiteX29" fmla="*/ 119063 w 295275"/>
                    <a:gd name="connsiteY29" fmla="*/ 386239 h 457200"/>
                    <a:gd name="connsiteX30" fmla="*/ 120968 w 295275"/>
                    <a:gd name="connsiteY30" fmla="*/ 390049 h 457200"/>
                    <a:gd name="connsiteX31" fmla="*/ 142875 w 295275"/>
                    <a:gd name="connsiteY31" fmla="*/ 454819 h 457200"/>
                    <a:gd name="connsiteX32" fmla="*/ 294323 w 295275"/>
                    <a:gd name="connsiteY32" fmla="*/ 454819 h 457200"/>
                    <a:gd name="connsiteX33" fmla="*/ 276225 w 295275"/>
                    <a:gd name="connsiteY33" fmla="*/ 397669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95275" h="457200">
                      <a:moveTo>
                        <a:pt x="276225" y="397669"/>
                      </a:moveTo>
                      <a:lnTo>
                        <a:pt x="172403" y="294799"/>
                      </a:lnTo>
                      <a:cubicBezTo>
                        <a:pt x="155258" y="277654"/>
                        <a:pt x="155258" y="250984"/>
                        <a:pt x="172403" y="233839"/>
                      </a:cubicBezTo>
                      <a:cubicBezTo>
                        <a:pt x="180975" y="225266"/>
                        <a:pt x="191453" y="221456"/>
                        <a:pt x="202883" y="221456"/>
                      </a:cubicBezTo>
                      <a:lnTo>
                        <a:pt x="202883" y="221456"/>
                      </a:lnTo>
                      <a:cubicBezTo>
                        <a:pt x="214313" y="221456"/>
                        <a:pt x="225743" y="226219"/>
                        <a:pt x="233363" y="233839"/>
                      </a:cubicBezTo>
                      <a:lnTo>
                        <a:pt x="269558" y="270034"/>
                      </a:lnTo>
                      <a:lnTo>
                        <a:pt x="269558" y="40481"/>
                      </a:lnTo>
                      <a:cubicBezTo>
                        <a:pt x="269558" y="28099"/>
                        <a:pt x="275273" y="16669"/>
                        <a:pt x="283845" y="9049"/>
                      </a:cubicBezTo>
                      <a:cubicBezTo>
                        <a:pt x="281940" y="8096"/>
                        <a:pt x="279083" y="7144"/>
                        <a:pt x="276225" y="7144"/>
                      </a:cubicBezTo>
                      <a:lnTo>
                        <a:pt x="274320" y="7144"/>
                      </a:lnTo>
                      <a:cubicBezTo>
                        <a:pt x="260985" y="7144"/>
                        <a:pt x="250508" y="17621"/>
                        <a:pt x="250508" y="30956"/>
                      </a:cubicBezTo>
                      <a:lnTo>
                        <a:pt x="250508" y="150019"/>
                      </a:lnTo>
                      <a:lnTo>
                        <a:pt x="231458" y="150019"/>
                      </a:lnTo>
                      <a:lnTo>
                        <a:pt x="231458" y="30956"/>
                      </a:lnTo>
                      <a:cubicBezTo>
                        <a:pt x="231458" y="17621"/>
                        <a:pt x="220980" y="7144"/>
                        <a:pt x="207645" y="7144"/>
                      </a:cubicBezTo>
                      <a:cubicBezTo>
                        <a:pt x="194310" y="7144"/>
                        <a:pt x="183833" y="17621"/>
                        <a:pt x="183833" y="30956"/>
                      </a:cubicBezTo>
                      <a:lnTo>
                        <a:pt x="183833" y="150019"/>
                      </a:lnTo>
                      <a:lnTo>
                        <a:pt x="164783" y="150019"/>
                      </a:lnTo>
                      <a:lnTo>
                        <a:pt x="164783" y="40481"/>
                      </a:lnTo>
                      <a:cubicBezTo>
                        <a:pt x="164783" y="27146"/>
                        <a:pt x="154305" y="16669"/>
                        <a:pt x="140970" y="16669"/>
                      </a:cubicBezTo>
                      <a:cubicBezTo>
                        <a:pt x="127635" y="16669"/>
                        <a:pt x="117158" y="27146"/>
                        <a:pt x="117158" y="40481"/>
                      </a:cubicBezTo>
                      <a:lnTo>
                        <a:pt x="117158" y="292894"/>
                      </a:lnTo>
                      <a:cubicBezTo>
                        <a:pt x="117158" y="298609"/>
                        <a:pt x="113348" y="302419"/>
                        <a:pt x="107633" y="302419"/>
                      </a:cubicBezTo>
                      <a:cubicBezTo>
                        <a:pt x="104775" y="302419"/>
                        <a:pt x="102870" y="301466"/>
                        <a:pt x="100965" y="299561"/>
                      </a:cubicBezTo>
                      <a:lnTo>
                        <a:pt x="48578" y="247174"/>
                      </a:lnTo>
                      <a:cubicBezTo>
                        <a:pt x="39053" y="237649"/>
                        <a:pt x="23813" y="237649"/>
                        <a:pt x="14288" y="247174"/>
                      </a:cubicBezTo>
                      <a:cubicBezTo>
                        <a:pt x="4763" y="256699"/>
                        <a:pt x="4763" y="271939"/>
                        <a:pt x="14288" y="281464"/>
                      </a:cubicBezTo>
                      <a:lnTo>
                        <a:pt x="14288" y="281464"/>
                      </a:lnTo>
                      <a:lnTo>
                        <a:pt x="119063" y="386239"/>
                      </a:lnTo>
                      <a:cubicBezTo>
                        <a:pt x="120015" y="387191"/>
                        <a:pt x="120968" y="388144"/>
                        <a:pt x="120968" y="390049"/>
                      </a:cubicBezTo>
                      <a:lnTo>
                        <a:pt x="142875" y="454819"/>
                      </a:lnTo>
                      <a:lnTo>
                        <a:pt x="294323" y="454819"/>
                      </a:lnTo>
                      <a:lnTo>
                        <a:pt x="276225" y="39766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자유형: 도형 218">
                  <a:extLst>
                    <a:ext uri="{FF2B5EF4-FFF2-40B4-BE49-F238E27FC236}">
                      <a16:creationId xmlns:a16="http://schemas.microsoft.com/office/drawing/2014/main" id="{5E1E9015-A536-4C08-A9B9-33FC4B137CD9}"/>
                    </a:ext>
                  </a:extLst>
                </p:cNvPr>
                <p:cNvSpPr/>
                <p:nvPr/>
              </p:nvSpPr>
              <p:spPr>
                <a:xfrm>
                  <a:off x="4436269" y="3621881"/>
                  <a:ext cx="161925" cy="76200"/>
                </a:xfrm>
                <a:custGeom>
                  <a:avLst/>
                  <a:gdLst>
                    <a:gd name="connsiteX0" fmla="*/ 7144 w 161925"/>
                    <a:gd name="connsiteY0" fmla="*/ 73819 h 76200"/>
                    <a:gd name="connsiteX1" fmla="*/ 159544 w 161925"/>
                    <a:gd name="connsiteY1" fmla="*/ 72866 h 76200"/>
                    <a:gd name="connsiteX2" fmla="*/ 159544 w 161925"/>
                    <a:gd name="connsiteY2" fmla="*/ 7144 h 76200"/>
                    <a:gd name="connsiteX3" fmla="*/ 7144 w 161925"/>
                    <a:gd name="connsiteY3" fmla="*/ 714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925" h="76200">
                      <a:moveTo>
                        <a:pt x="7144" y="73819"/>
                      </a:moveTo>
                      <a:lnTo>
                        <a:pt x="159544" y="72866"/>
                      </a:lnTo>
                      <a:lnTo>
                        <a:pt x="159544" y="7144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자유형: 도형 219">
                  <a:extLst>
                    <a:ext uri="{FF2B5EF4-FFF2-40B4-BE49-F238E27FC236}">
                      <a16:creationId xmlns:a16="http://schemas.microsoft.com/office/drawing/2014/main" id="{99C3E516-10BC-44CA-ABA9-EA18F2B65B30}"/>
                    </a:ext>
                  </a:extLst>
                </p:cNvPr>
                <p:cNvSpPr/>
                <p:nvPr/>
              </p:nvSpPr>
              <p:spPr>
                <a:xfrm>
                  <a:off x="4469130" y="3155156"/>
                  <a:ext cx="371475" cy="457200"/>
                </a:xfrm>
                <a:custGeom>
                  <a:avLst/>
                  <a:gdLst>
                    <a:gd name="connsiteX0" fmla="*/ 340995 w 371475"/>
                    <a:gd name="connsiteY0" fmla="*/ 35719 h 457200"/>
                    <a:gd name="connsiteX1" fmla="*/ 317183 w 371475"/>
                    <a:gd name="connsiteY1" fmla="*/ 59531 h 457200"/>
                    <a:gd name="connsiteX2" fmla="*/ 317183 w 371475"/>
                    <a:gd name="connsiteY2" fmla="*/ 235744 h 457200"/>
                    <a:gd name="connsiteX3" fmla="*/ 298133 w 371475"/>
                    <a:gd name="connsiteY3" fmla="*/ 235744 h 457200"/>
                    <a:gd name="connsiteX4" fmla="*/ 298133 w 371475"/>
                    <a:gd name="connsiteY4" fmla="*/ 50006 h 457200"/>
                    <a:gd name="connsiteX5" fmla="*/ 274320 w 371475"/>
                    <a:gd name="connsiteY5" fmla="*/ 26194 h 457200"/>
                    <a:gd name="connsiteX6" fmla="*/ 250508 w 371475"/>
                    <a:gd name="connsiteY6" fmla="*/ 50006 h 457200"/>
                    <a:gd name="connsiteX7" fmla="*/ 250508 w 371475"/>
                    <a:gd name="connsiteY7" fmla="*/ 226219 h 457200"/>
                    <a:gd name="connsiteX8" fmla="*/ 231458 w 371475"/>
                    <a:gd name="connsiteY8" fmla="*/ 226219 h 457200"/>
                    <a:gd name="connsiteX9" fmla="*/ 231458 w 371475"/>
                    <a:gd name="connsiteY9" fmla="*/ 30956 h 457200"/>
                    <a:gd name="connsiteX10" fmla="*/ 207645 w 371475"/>
                    <a:gd name="connsiteY10" fmla="*/ 7144 h 457200"/>
                    <a:gd name="connsiteX11" fmla="*/ 183833 w 371475"/>
                    <a:gd name="connsiteY11" fmla="*/ 30956 h 457200"/>
                    <a:gd name="connsiteX12" fmla="*/ 183833 w 371475"/>
                    <a:gd name="connsiteY12" fmla="*/ 226219 h 457200"/>
                    <a:gd name="connsiteX13" fmla="*/ 164783 w 371475"/>
                    <a:gd name="connsiteY13" fmla="*/ 226219 h 457200"/>
                    <a:gd name="connsiteX14" fmla="*/ 164783 w 371475"/>
                    <a:gd name="connsiteY14" fmla="*/ 40481 h 457200"/>
                    <a:gd name="connsiteX15" fmla="*/ 140970 w 371475"/>
                    <a:gd name="connsiteY15" fmla="*/ 16669 h 457200"/>
                    <a:gd name="connsiteX16" fmla="*/ 117157 w 371475"/>
                    <a:gd name="connsiteY16" fmla="*/ 40481 h 457200"/>
                    <a:gd name="connsiteX17" fmla="*/ 117157 w 371475"/>
                    <a:gd name="connsiteY17" fmla="*/ 292894 h 457200"/>
                    <a:gd name="connsiteX18" fmla="*/ 107632 w 371475"/>
                    <a:gd name="connsiteY18" fmla="*/ 302419 h 457200"/>
                    <a:gd name="connsiteX19" fmla="*/ 100965 w 371475"/>
                    <a:gd name="connsiteY19" fmla="*/ 299561 h 457200"/>
                    <a:gd name="connsiteX20" fmla="*/ 48577 w 371475"/>
                    <a:gd name="connsiteY20" fmla="*/ 247174 h 457200"/>
                    <a:gd name="connsiteX21" fmla="*/ 14288 w 371475"/>
                    <a:gd name="connsiteY21" fmla="*/ 247174 h 457200"/>
                    <a:gd name="connsiteX22" fmla="*/ 14288 w 371475"/>
                    <a:gd name="connsiteY22" fmla="*/ 281464 h 457200"/>
                    <a:gd name="connsiteX23" fmla="*/ 119063 w 371475"/>
                    <a:gd name="connsiteY23" fmla="*/ 386239 h 457200"/>
                    <a:gd name="connsiteX24" fmla="*/ 120967 w 371475"/>
                    <a:gd name="connsiteY24" fmla="*/ 390049 h 457200"/>
                    <a:gd name="connsiteX25" fmla="*/ 142875 w 371475"/>
                    <a:gd name="connsiteY25" fmla="*/ 454819 h 457200"/>
                    <a:gd name="connsiteX26" fmla="*/ 339090 w 371475"/>
                    <a:gd name="connsiteY26" fmla="*/ 454819 h 457200"/>
                    <a:gd name="connsiteX27" fmla="*/ 364808 w 371475"/>
                    <a:gd name="connsiteY27" fmla="*/ 386239 h 457200"/>
                    <a:gd name="connsiteX28" fmla="*/ 364808 w 371475"/>
                    <a:gd name="connsiteY28" fmla="*/ 59531 h 457200"/>
                    <a:gd name="connsiteX29" fmla="*/ 340995 w 371475"/>
                    <a:gd name="connsiteY29" fmla="*/ 35719 h 457200"/>
                    <a:gd name="connsiteX30" fmla="*/ 260985 w 371475"/>
                    <a:gd name="connsiteY30" fmla="*/ 380524 h 457200"/>
                    <a:gd name="connsiteX31" fmla="*/ 163830 w 371475"/>
                    <a:gd name="connsiteY31" fmla="*/ 302419 h 457200"/>
                    <a:gd name="connsiteX32" fmla="*/ 156210 w 371475"/>
                    <a:gd name="connsiteY32" fmla="*/ 302419 h 457200"/>
                    <a:gd name="connsiteX33" fmla="*/ 156210 w 371475"/>
                    <a:gd name="connsiteY33" fmla="*/ 283369 h 457200"/>
                    <a:gd name="connsiteX34" fmla="*/ 163830 w 371475"/>
                    <a:gd name="connsiteY34" fmla="*/ 283369 h 457200"/>
                    <a:gd name="connsiteX35" fmla="*/ 280035 w 371475"/>
                    <a:gd name="connsiteY35" fmla="*/ 376714 h 457200"/>
                    <a:gd name="connsiteX36" fmla="*/ 260985 w 371475"/>
                    <a:gd name="connsiteY36" fmla="*/ 38052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371475" h="457200">
                      <a:moveTo>
                        <a:pt x="340995" y="35719"/>
                      </a:moveTo>
                      <a:cubicBezTo>
                        <a:pt x="327660" y="35719"/>
                        <a:pt x="317183" y="46196"/>
                        <a:pt x="317183" y="59531"/>
                      </a:cubicBezTo>
                      <a:lnTo>
                        <a:pt x="317183" y="235744"/>
                      </a:lnTo>
                      <a:lnTo>
                        <a:pt x="298133" y="235744"/>
                      </a:lnTo>
                      <a:lnTo>
                        <a:pt x="298133" y="50006"/>
                      </a:lnTo>
                      <a:cubicBezTo>
                        <a:pt x="298133" y="36671"/>
                        <a:pt x="287655" y="26194"/>
                        <a:pt x="274320" y="26194"/>
                      </a:cubicBezTo>
                      <a:cubicBezTo>
                        <a:pt x="260985" y="26194"/>
                        <a:pt x="250508" y="36671"/>
                        <a:pt x="250508" y="50006"/>
                      </a:cubicBezTo>
                      <a:lnTo>
                        <a:pt x="250508" y="226219"/>
                      </a:lnTo>
                      <a:lnTo>
                        <a:pt x="231458" y="226219"/>
                      </a:lnTo>
                      <a:lnTo>
                        <a:pt x="231458" y="30956"/>
                      </a:lnTo>
                      <a:cubicBezTo>
                        <a:pt x="231458" y="17621"/>
                        <a:pt x="220980" y="7144"/>
                        <a:pt x="207645" y="7144"/>
                      </a:cubicBezTo>
                      <a:cubicBezTo>
                        <a:pt x="194310" y="7144"/>
                        <a:pt x="183833" y="17621"/>
                        <a:pt x="183833" y="30956"/>
                      </a:cubicBezTo>
                      <a:lnTo>
                        <a:pt x="183833" y="226219"/>
                      </a:lnTo>
                      <a:lnTo>
                        <a:pt x="164783" y="226219"/>
                      </a:lnTo>
                      <a:lnTo>
                        <a:pt x="164783" y="40481"/>
                      </a:lnTo>
                      <a:cubicBezTo>
                        <a:pt x="164783" y="27146"/>
                        <a:pt x="154305" y="16669"/>
                        <a:pt x="140970" y="16669"/>
                      </a:cubicBezTo>
                      <a:cubicBezTo>
                        <a:pt x="127635" y="16669"/>
                        <a:pt x="117157" y="27146"/>
                        <a:pt x="117157" y="40481"/>
                      </a:cubicBezTo>
                      <a:lnTo>
                        <a:pt x="117157" y="292894"/>
                      </a:lnTo>
                      <a:cubicBezTo>
                        <a:pt x="117157" y="298609"/>
                        <a:pt x="113348" y="302419"/>
                        <a:pt x="107632" y="302419"/>
                      </a:cubicBezTo>
                      <a:cubicBezTo>
                        <a:pt x="104775" y="302419"/>
                        <a:pt x="102870" y="301466"/>
                        <a:pt x="100965" y="299561"/>
                      </a:cubicBezTo>
                      <a:lnTo>
                        <a:pt x="48577" y="247174"/>
                      </a:lnTo>
                      <a:cubicBezTo>
                        <a:pt x="39052" y="237649"/>
                        <a:pt x="23813" y="237649"/>
                        <a:pt x="14288" y="247174"/>
                      </a:cubicBezTo>
                      <a:cubicBezTo>
                        <a:pt x="4763" y="256699"/>
                        <a:pt x="4763" y="271939"/>
                        <a:pt x="14288" y="281464"/>
                      </a:cubicBezTo>
                      <a:lnTo>
                        <a:pt x="119063" y="386239"/>
                      </a:lnTo>
                      <a:cubicBezTo>
                        <a:pt x="120015" y="387191"/>
                        <a:pt x="120967" y="388144"/>
                        <a:pt x="120967" y="390049"/>
                      </a:cubicBezTo>
                      <a:lnTo>
                        <a:pt x="142875" y="454819"/>
                      </a:lnTo>
                      <a:lnTo>
                        <a:pt x="339090" y="454819"/>
                      </a:lnTo>
                      <a:lnTo>
                        <a:pt x="364808" y="386239"/>
                      </a:lnTo>
                      <a:lnTo>
                        <a:pt x="364808" y="59531"/>
                      </a:lnTo>
                      <a:cubicBezTo>
                        <a:pt x="364808" y="46196"/>
                        <a:pt x="354330" y="35719"/>
                        <a:pt x="340995" y="35719"/>
                      </a:cubicBezTo>
                      <a:close/>
                      <a:moveTo>
                        <a:pt x="260985" y="380524"/>
                      </a:moveTo>
                      <a:cubicBezTo>
                        <a:pt x="251460" y="334804"/>
                        <a:pt x="210502" y="302419"/>
                        <a:pt x="163830" y="302419"/>
                      </a:cubicBezTo>
                      <a:lnTo>
                        <a:pt x="156210" y="302419"/>
                      </a:lnTo>
                      <a:lnTo>
                        <a:pt x="156210" y="283369"/>
                      </a:lnTo>
                      <a:lnTo>
                        <a:pt x="163830" y="283369"/>
                      </a:lnTo>
                      <a:cubicBezTo>
                        <a:pt x="220027" y="283369"/>
                        <a:pt x="268605" y="321469"/>
                        <a:pt x="280035" y="376714"/>
                      </a:cubicBezTo>
                      <a:lnTo>
                        <a:pt x="260985" y="3805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0" name="그룹 203">
              <a:extLst>
                <a:ext uri="{FF2B5EF4-FFF2-40B4-BE49-F238E27FC236}">
                  <a16:creationId xmlns:a16="http://schemas.microsoft.com/office/drawing/2014/main" id="{3EEFD2E5-7D91-416D-8EAC-D98C6330F221}"/>
                </a:ext>
              </a:extLst>
            </p:cNvPr>
            <p:cNvGrpSpPr/>
            <p:nvPr/>
          </p:nvGrpSpPr>
          <p:grpSpPr>
            <a:xfrm>
              <a:off x="1372053" y="4318496"/>
              <a:ext cx="612000" cy="612000"/>
              <a:chOff x="1287810" y="4152162"/>
              <a:chExt cx="681716" cy="681716"/>
            </a:xfrm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0AA44125-525C-415A-889F-E817F2968845}"/>
                  </a:ext>
                </a:extLst>
              </p:cNvPr>
              <p:cNvSpPr/>
              <p:nvPr/>
            </p:nvSpPr>
            <p:spPr>
              <a:xfrm>
                <a:off x="1287810" y="4152162"/>
                <a:ext cx="681716" cy="68171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400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grpSp>
            <p:nvGrpSpPr>
              <p:cNvPr id="22" name="그래픽 9236">
                <a:extLst>
                  <a:ext uri="{FF2B5EF4-FFF2-40B4-BE49-F238E27FC236}">
                    <a16:creationId xmlns:a16="http://schemas.microsoft.com/office/drawing/2014/main" id="{D7382B00-D00A-4248-A552-59FE74967B54}"/>
                  </a:ext>
                </a:extLst>
              </p:cNvPr>
              <p:cNvGrpSpPr/>
              <p:nvPr/>
            </p:nvGrpSpPr>
            <p:grpSpPr>
              <a:xfrm>
                <a:off x="1320807" y="4337435"/>
                <a:ext cx="615722" cy="311170"/>
                <a:chOff x="4129087" y="3205162"/>
                <a:chExt cx="885825" cy="447675"/>
              </a:xfrm>
              <a:solidFill>
                <a:schemeClr val="bg1"/>
              </a:solidFill>
            </p:grpSpPr>
            <p:sp>
              <p:nvSpPr>
                <p:cNvPr id="23" name="자유형: 도형 206">
                  <a:extLst>
                    <a:ext uri="{FF2B5EF4-FFF2-40B4-BE49-F238E27FC236}">
                      <a16:creationId xmlns:a16="http://schemas.microsoft.com/office/drawing/2014/main" id="{3397798B-1DFC-4BBF-8F10-53F16F5D4BCA}"/>
                    </a:ext>
                  </a:extLst>
                </p:cNvPr>
                <p:cNvSpPr/>
                <p:nvPr/>
              </p:nvSpPr>
              <p:spPr>
                <a:xfrm>
                  <a:off x="4121943" y="3198018"/>
                  <a:ext cx="895350" cy="457200"/>
                </a:xfrm>
                <a:custGeom>
                  <a:avLst/>
                  <a:gdLst>
                    <a:gd name="connsiteX0" fmla="*/ 156686 w 895350"/>
                    <a:gd name="connsiteY0" fmla="*/ 388144 h 457200"/>
                    <a:gd name="connsiteX1" fmla="*/ 156686 w 895350"/>
                    <a:gd name="connsiteY1" fmla="*/ 440531 h 457200"/>
                    <a:gd name="connsiteX2" fmla="*/ 169069 w 895350"/>
                    <a:gd name="connsiteY2" fmla="*/ 452914 h 457200"/>
                    <a:gd name="connsiteX3" fmla="*/ 727234 w 895350"/>
                    <a:gd name="connsiteY3" fmla="*/ 452914 h 457200"/>
                    <a:gd name="connsiteX4" fmla="*/ 739616 w 895350"/>
                    <a:gd name="connsiteY4" fmla="*/ 440531 h 457200"/>
                    <a:gd name="connsiteX5" fmla="*/ 739616 w 895350"/>
                    <a:gd name="connsiteY5" fmla="*/ 388144 h 457200"/>
                    <a:gd name="connsiteX6" fmla="*/ 889159 w 895350"/>
                    <a:gd name="connsiteY6" fmla="*/ 230029 h 457200"/>
                    <a:gd name="connsiteX7" fmla="*/ 739616 w 895350"/>
                    <a:gd name="connsiteY7" fmla="*/ 71914 h 457200"/>
                    <a:gd name="connsiteX8" fmla="*/ 739616 w 895350"/>
                    <a:gd name="connsiteY8" fmla="*/ 19526 h 457200"/>
                    <a:gd name="connsiteX9" fmla="*/ 727234 w 895350"/>
                    <a:gd name="connsiteY9" fmla="*/ 7144 h 457200"/>
                    <a:gd name="connsiteX10" fmla="*/ 169069 w 895350"/>
                    <a:gd name="connsiteY10" fmla="*/ 7144 h 457200"/>
                    <a:gd name="connsiteX11" fmla="*/ 156686 w 895350"/>
                    <a:gd name="connsiteY11" fmla="*/ 19526 h 457200"/>
                    <a:gd name="connsiteX12" fmla="*/ 156686 w 895350"/>
                    <a:gd name="connsiteY12" fmla="*/ 71914 h 457200"/>
                    <a:gd name="connsiteX13" fmla="*/ 7144 w 895350"/>
                    <a:gd name="connsiteY13" fmla="*/ 230029 h 457200"/>
                    <a:gd name="connsiteX14" fmla="*/ 156686 w 895350"/>
                    <a:gd name="connsiteY14" fmla="*/ 388144 h 457200"/>
                    <a:gd name="connsiteX15" fmla="*/ 738664 w 895350"/>
                    <a:gd name="connsiteY15" fmla="*/ 95726 h 457200"/>
                    <a:gd name="connsiteX16" fmla="*/ 864394 w 895350"/>
                    <a:gd name="connsiteY16" fmla="*/ 230029 h 457200"/>
                    <a:gd name="connsiteX17" fmla="*/ 738664 w 895350"/>
                    <a:gd name="connsiteY17" fmla="*/ 364331 h 457200"/>
                    <a:gd name="connsiteX18" fmla="*/ 738664 w 895350"/>
                    <a:gd name="connsiteY18" fmla="*/ 95726 h 457200"/>
                    <a:gd name="connsiteX19" fmla="*/ 180499 w 895350"/>
                    <a:gd name="connsiteY19" fmla="*/ 30956 h 457200"/>
                    <a:gd name="connsiteX20" fmla="*/ 714851 w 895350"/>
                    <a:gd name="connsiteY20" fmla="*/ 30956 h 457200"/>
                    <a:gd name="connsiteX21" fmla="*/ 714851 w 895350"/>
                    <a:gd name="connsiteY21" fmla="*/ 428149 h 457200"/>
                    <a:gd name="connsiteX22" fmla="*/ 180499 w 895350"/>
                    <a:gd name="connsiteY22" fmla="*/ 428149 h 457200"/>
                    <a:gd name="connsiteX23" fmla="*/ 180499 w 895350"/>
                    <a:gd name="connsiteY23" fmla="*/ 30956 h 457200"/>
                    <a:gd name="connsiteX24" fmla="*/ 156686 w 895350"/>
                    <a:gd name="connsiteY24" fmla="*/ 95726 h 457200"/>
                    <a:gd name="connsiteX25" fmla="*/ 156686 w 895350"/>
                    <a:gd name="connsiteY25" fmla="*/ 364331 h 457200"/>
                    <a:gd name="connsiteX26" fmla="*/ 30956 w 895350"/>
                    <a:gd name="connsiteY26" fmla="*/ 230029 h 457200"/>
                    <a:gd name="connsiteX27" fmla="*/ 156686 w 895350"/>
                    <a:gd name="connsiteY27" fmla="*/ 95726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95350" h="457200">
                      <a:moveTo>
                        <a:pt x="156686" y="388144"/>
                      </a:moveTo>
                      <a:lnTo>
                        <a:pt x="156686" y="440531"/>
                      </a:lnTo>
                      <a:cubicBezTo>
                        <a:pt x="156686" y="447199"/>
                        <a:pt x="162401" y="452914"/>
                        <a:pt x="169069" y="452914"/>
                      </a:cubicBezTo>
                      <a:lnTo>
                        <a:pt x="727234" y="452914"/>
                      </a:lnTo>
                      <a:cubicBezTo>
                        <a:pt x="733901" y="452914"/>
                        <a:pt x="739616" y="447199"/>
                        <a:pt x="739616" y="440531"/>
                      </a:cubicBezTo>
                      <a:lnTo>
                        <a:pt x="739616" y="388144"/>
                      </a:lnTo>
                      <a:cubicBezTo>
                        <a:pt x="823436" y="382429"/>
                        <a:pt x="889159" y="313849"/>
                        <a:pt x="889159" y="230029"/>
                      </a:cubicBezTo>
                      <a:cubicBezTo>
                        <a:pt x="889159" y="146209"/>
                        <a:pt x="823436" y="77629"/>
                        <a:pt x="739616" y="71914"/>
                      </a:cubicBezTo>
                      <a:lnTo>
                        <a:pt x="739616" y="19526"/>
                      </a:lnTo>
                      <a:cubicBezTo>
                        <a:pt x="739616" y="12859"/>
                        <a:pt x="733901" y="7144"/>
                        <a:pt x="727234" y="7144"/>
                      </a:cubicBezTo>
                      <a:lnTo>
                        <a:pt x="169069" y="7144"/>
                      </a:lnTo>
                      <a:cubicBezTo>
                        <a:pt x="162401" y="7144"/>
                        <a:pt x="156686" y="12859"/>
                        <a:pt x="156686" y="19526"/>
                      </a:cubicBezTo>
                      <a:lnTo>
                        <a:pt x="156686" y="71914"/>
                      </a:lnTo>
                      <a:cubicBezTo>
                        <a:pt x="72866" y="77629"/>
                        <a:pt x="7144" y="146209"/>
                        <a:pt x="7144" y="230029"/>
                      </a:cubicBezTo>
                      <a:cubicBezTo>
                        <a:pt x="7144" y="312896"/>
                        <a:pt x="72866" y="381476"/>
                        <a:pt x="156686" y="388144"/>
                      </a:cubicBezTo>
                      <a:close/>
                      <a:moveTo>
                        <a:pt x="738664" y="95726"/>
                      </a:moveTo>
                      <a:cubicBezTo>
                        <a:pt x="809149" y="101441"/>
                        <a:pt x="864394" y="158591"/>
                        <a:pt x="864394" y="230029"/>
                      </a:cubicBezTo>
                      <a:cubicBezTo>
                        <a:pt x="864394" y="300514"/>
                        <a:pt x="809149" y="358616"/>
                        <a:pt x="738664" y="364331"/>
                      </a:cubicBezTo>
                      <a:lnTo>
                        <a:pt x="738664" y="95726"/>
                      </a:lnTo>
                      <a:close/>
                      <a:moveTo>
                        <a:pt x="180499" y="30956"/>
                      </a:moveTo>
                      <a:lnTo>
                        <a:pt x="714851" y="30956"/>
                      </a:lnTo>
                      <a:lnTo>
                        <a:pt x="714851" y="428149"/>
                      </a:lnTo>
                      <a:lnTo>
                        <a:pt x="180499" y="428149"/>
                      </a:lnTo>
                      <a:lnTo>
                        <a:pt x="180499" y="30956"/>
                      </a:lnTo>
                      <a:close/>
                      <a:moveTo>
                        <a:pt x="156686" y="95726"/>
                      </a:moveTo>
                      <a:lnTo>
                        <a:pt x="156686" y="364331"/>
                      </a:lnTo>
                      <a:cubicBezTo>
                        <a:pt x="86201" y="357664"/>
                        <a:pt x="30956" y="300514"/>
                        <a:pt x="30956" y="230029"/>
                      </a:cubicBezTo>
                      <a:cubicBezTo>
                        <a:pt x="30956" y="158591"/>
                        <a:pt x="86201" y="101441"/>
                        <a:pt x="156686" y="9572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자유형: 도형 207">
                  <a:extLst>
                    <a:ext uri="{FF2B5EF4-FFF2-40B4-BE49-F238E27FC236}">
                      <a16:creationId xmlns:a16="http://schemas.microsoft.com/office/drawing/2014/main" id="{869FF816-4742-4B77-9A4F-7EFEB055F824}"/>
                    </a:ext>
                  </a:extLst>
                </p:cNvPr>
                <p:cNvSpPr/>
                <p:nvPr/>
              </p:nvSpPr>
              <p:spPr>
                <a:xfrm>
                  <a:off x="4312443" y="3228498"/>
                  <a:ext cx="104775" cy="104775"/>
                </a:xfrm>
                <a:custGeom>
                  <a:avLst/>
                  <a:gdLst>
                    <a:gd name="connsiteX0" fmla="*/ 52864 w 104775"/>
                    <a:gd name="connsiteY0" fmla="*/ 98584 h 104775"/>
                    <a:gd name="connsiteX1" fmla="*/ 98584 w 104775"/>
                    <a:gd name="connsiteY1" fmla="*/ 52864 h 104775"/>
                    <a:gd name="connsiteX2" fmla="*/ 52864 w 104775"/>
                    <a:gd name="connsiteY2" fmla="*/ 7144 h 104775"/>
                    <a:gd name="connsiteX3" fmla="*/ 7144 w 104775"/>
                    <a:gd name="connsiteY3" fmla="*/ 52864 h 104775"/>
                    <a:gd name="connsiteX4" fmla="*/ 52864 w 104775"/>
                    <a:gd name="connsiteY4" fmla="*/ 98584 h 104775"/>
                    <a:gd name="connsiteX5" fmla="*/ 52864 w 104775"/>
                    <a:gd name="connsiteY5" fmla="*/ 30956 h 104775"/>
                    <a:gd name="connsiteX6" fmla="*/ 74771 w 104775"/>
                    <a:gd name="connsiteY6" fmla="*/ 52864 h 104775"/>
                    <a:gd name="connsiteX7" fmla="*/ 52864 w 104775"/>
                    <a:gd name="connsiteY7" fmla="*/ 74771 h 104775"/>
                    <a:gd name="connsiteX8" fmla="*/ 30956 w 104775"/>
                    <a:gd name="connsiteY8" fmla="*/ 52864 h 104775"/>
                    <a:gd name="connsiteX9" fmla="*/ 52864 w 104775"/>
                    <a:gd name="connsiteY9" fmla="*/ 30956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4775" h="104775">
                      <a:moveTo>
                        <a:pt x="52864" y="98584"/>
                      </a:moveTo>
                      <a:cubicBezTo>
                        <a:pt x="77629" y="98584"/>
                        <a:pt x="98584" y="77629"/>
                        <a:pt x="98584" y="52864"/>
                      </a:cubicBezTo>
                      <a:cubicBezTo>
                        <a:pt x="98584" y="28099"/>
                        <a:pt x="77629" y="7144"/>
                        <a:pt x="52864" y="7144"/>
                      </a:cubicBezTo>
                      <a:cubicBezTo>
                        <a:pt x="27146" y="7144"/>
                        <a:pt x="7144" y="27146"/>
                        <a:pt x="7144" y="52864"/>
                      </a:cubicBezTo>
                      <a:cubicBezTo>
                        <a:pt x="7144" y="77629"/>
                        <a:pt x="27146" y="98584"/>
                        <a:pt x="52864" y="98584"/>
                      </a:cubicBezTo>
                      <a:close/>
                      <a:moveTo>
                        <a:pt x="52864" y="30956"/>
                      </a:moveTo>
                      <a:cubicBezTo>
                        <a:pt x="65246" y="30956"/>
                        <a:pt x="74771" y="40481"/>
                        <a:pt x="74771" y="52864"/>
                      </a:cubicBezTo>
                      <a:cubicBezTo>
                        <a:pt x="74771" y="65246"/>
                        <a:pt x="65246" y="74771"/>
                        <a:pt x="52864" y="74771"/>
                      </a:cubicBezTo>
                      <a:cubicBezTo>
                        <a:pt x="40481" y="74771"/>
                        <a:pt x="30956" y="65246"/>
                        <a:pt x="30956" y="52864"/>
                      </a:cubicBezTo>
                      <a:cubicBezTo>
                        <a:pt x="30956" y="40481"/>
                        <a:pt x="40481" y="30956"/>
                        <a:pt x="52864" y="309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자유형: 도형 208">
                  <a:extLst>
                    <a:ext uri="{FF2B5EF4-FFF2-40B4-BE49-F238E27FC236}">
                      <a16:creationId xmlns:a16="http://schemas.microsoft.com/office/drawing/2014/main" id="{21971702-C047-4E79-8B4D-4B32A8BD41F0}"/>
                    </a:ext>
                  </a:extLst>
                </p:cNvPr>
                <p:cNvSpPr/>
                <p:nvPr/>
              </p:nvSpPr>
              <p:spPr>
                <a:xfrm>
                  <a:off x="4312443" y="3520916"/>
                  <a:ext cx="104775" cy="104775"/>
                </a:xfrm>
                <a:custGeom>
                  <a:avLst/>
                  <a:gdLst>
                    <a:gd name="connsiteX0" fmla="*/ 52864 w 104775"/>
                    <a:gd name="connsiteY0" fmla="*/ 7144 h 104775"/>
                    <a:gd name="connsiteX1" fmla="*/ 7144 w 104775"/>
                    <a:gd name="connsiteY1" fmla="*/ 52864 h 104775"/>
                    <a:gd name="connsiteX2" fmla="*/ 52864 w 104775"/>
                    <a:gd name="connsiteY2" fmla="*/ 98584 h 104775"/>
                    <a:gd name="connsiteX3" fmla="*/ 98584 w 104775"/>
                    <a:gd name="connsiteY3" fmla="*/ 52864 h 104775"/>
                    <a:gd name="connsiteX4" fmla="*/ 52864 w 104775"/>
                    <a:gd name="connsiteY4" fmla="*/ 7144 h 104775"/>
                    <a:gd name="connsiteX5" fmla="*/ 52864 w 104775"/>
                    <a:gd name="connsiteY5" fmla="*/ 74771 h 104775"/>
                    <a:gd name="connsiteX6" fmla="*/ 30956 w 104775"/>
                    <a:gd name="connsiteY6" fmla="*/ 52864 h 104775"/>
                    <a:gd name="connsiteX7" fmla="*/ 52864 w 104775"/>
                    <a:gd name="connsiteY7" fmla="*/ 30956 h 104775"/>
                    <a:gd name="connsiteX8" fmla="*/ 74771 w 104775"/>
                    <a:gd name="connsiteY8" fmla="*/ 52864 h 104775"/>
                    <a:gd name="connsiteX9" fmla="*/ 52864 w 104775"/>
                    <a:gd name="connsiteY9" fmla="*/ 74771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4775" h="104775">
                      <a:moveTo>
                        <a:pt x="52864" y="7144"/>
                      </a:moveTo>
                      <a:cubicBezTo>
                        <a:pt x="28099" y="7144"/>
                        <a:pt x="7144" y="28099"/>
                        <a:pt x="7144" y="52864"/>
                      </a:cubicBezTo>
                      <a:cubicBezTo>
                        <a:pt x="7144" y="77629"/>
                        <a:pt x="28099" y="98584"/>
                        <a:pt x="52864" y="98584"/>
                      </a:cubicBezTo>
                      <a:cubicBezTo>
                        <a:pt x="77629" y="98584"/>
                        <a:pt x="98584" y="77629"/>
                        <a:pt x="98584" y="52864"/>
                      </a:cubicBezTo>
                      <a:cubicBezTo>
                        <a:pt x="98584" y="28099"/>
                        <a:pt x="77629" y="7144"/>
                        <a:pt x="52864" y="7144"/>
                      </a:cubicBezTo>
                      <a:close/>
                      <a:moveTo>
                        <a:pt x="52864" y="74771"/>
                      </a:moveTo>
                      <a:cubicBezTo>
                        <a:pt x="40481" y="74771"/>
                        <a:pt x="30956" y="65246"/>
                        <a:pt x="30956" y="52864"/>
                      </a:cubicBezTo>
                      <a:cubicBezTo>
                        <a:pt x="30956" y="40481"/>
                        <a:pt x="40481" y="30956"/>
                        <a:pt x="52864" y="30956"/>
                      </a:cubicBezTo>
                      <a:cubicBezTo>
                        <a:pt x="65246" y="30956"/>
                        <a:pt x="74771" y="40481"/>
                        <a:pt x="74771" y="52864"/>
                      </a:cubicBezTo>
                      <a:cubicBezTo>
                        <a:pt x="74771" y="65246"/>
                        <a:pt x="64294" y="74771"/>
                        <a:pt x="52864" y="7477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자유형: 도형 209">
                  <a:extLst>
                    <a:ext uri="{FF2B5EF4-FFF2-40B4-BE49-F238E27FC236}">
                      <a16:creationId xmlns:a16="http://schemas.microsoft.com/office/drawing/2014/main" id="{41E62B6F-7DC3-46B5-BC53-D02E78F45EF0}"/>
                    </a:ext>
                  </a:extLst>
                </p:cNvPr>
                <p:cNvSpPr/>
                <p:nvPr/>
              </p:nvSpPr>
              <p:spPr>
                <a:xfrm>
                  <a:off x="4721066" y="3228498"/>
                  <a:ext cx="104775" cy="104775"/>
                </a:xfrm>
                <a:custGeom>
                  <a:avLst/>
                  <a:gdLst>
                    <a:gd name="connsiteX0" fmla="*/ 52864 w 104775"/>
                    <a:gd name="connsiteY0" fmla="*/ 98584 h 104775"/>
                    <a:gd name="connsiteX1" fmla="*/ 98584 w 104775"/>
                    <a:gd name="connsiteY1" fmla="*/ 52864 h 104775"/>
                    <a:gd name="connsiteX2" fmla="*/ 52864 w 104775"/>
                    <a:gd name="connsiteY2" fmla="*/ 7144 h 104775"/>
                    <a:gd name="connsiteX3" fmla="*/ 7144 w 104775"/>
                    <a:gd name="connsiteY3" fmla="*/ 52864 h 104775"/>
                    <a:gd name="connsiteX4" fmla="*/ 52864 w 104775"/>
                    <a:gd name="connsiteY4" fmla="*/ 98584 h 104775"/>
                    <a:gd name="connsiteX5" fmla="*/ 52864 w 104775"/>
                    <a:gd name="connsiteY5" fmla="*/ 30956 h 104775"/>
                    <a:gd name="connsiteX6" fmla="*/ 74771 w 104775"/>
                    <a:gd name="connsiteY6" fmla="*/ 52864 h 104775"/>
                    <a:gd name="connsiteX7" fmla="*/ 52864 w 104775"/>
                    <a:gd name="connsiteY7" fmla="*/ 74771 h 104775"/>
                    <a:gd name="connsiteX8" fmla="*/ 30956 w 104775"/>
                    <a:gd name="connsiteY8" fmla="*/ 52864 h 104775"/>
                    <a:gd name="connsiteX9" fmla="*/ 52864 w 104775"/>
                    <a:gd name="connsiteY9" fmla="*/ 30956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4775" h="104775">
                      <a:moveTo>
                        <a:pt x="52864" y="98584"/>
                      </a:moveTo>
                      <a:cubicBezTo>
                        <a:pt x="77629" y="98584"/>
                        <a:pt x="98584" y="77629"/>
                        <a:pt x="98584" y="52864"/>
                      </a:cubicBezTo>
                      <a:cubicBezTo>
                        <a:pt x="98584" y="28099"/>
                        <a:pt x="77629" y="7144"/>
                        <a:pt x="52864" y="7144"/>
                      </a:cubicBezTo>
                      <a:cubicBezTo>
                        <a:pt x="28099" y="7144"/>
                        <a:pt x="7144" y="27146"/>
                        <a:pt x="7144" y="52864"/>
                      </a:cubicBezTo>
                      <a:cubicBezTo>
                        <a:pt x="7144" y="77629"/>
                        <a:pt x="28099" y="98584"/>
                        <a:pt x="52864" y="98584"/>
                      </a:cubicBezTo>
                      <a:close/>
                      <a:moveTo>
                        <a:pt x="52864" y="30956"/>
                      </a:moveTo>
                      <a:cubicBezTo>
                        <a:pt x="65246" y="30956"/>
                        <a:pt x="74771" y="40481"/>
                        <a:pt x="74771" y="52864"/>
                      </a:cubicBezTo>
                      <a:cubicBezTo>
                        <a:pt x="74771" y="65246"/>
                        <a:pt x="65246" y="74771"/>
                        <a:pt x="52864" y="74771"/>
                      </a:cubicBezTo>
                      <a:cubicBezTo>
                        <a:pt x="40481" y="74771"/>
                        <a:pt x="30956" y="65246"/>
                        <a:pt x="30956" y="52864"/>
                      </a:cubicBezTo>
                      <a:cubicBezTo>
                        <a:pt x="30956" y="40481"/>
                        <a:pt x="41434" y="30956"/>
                        <a:pt x="52864" y="309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10">
                  <a:extLst>
                    <a:ext uri="{FF2B5EF4-FFF2-40B4-BE49-F238E27FC236}">
                      <a16:creationId xmlns:a16="http://schemas.microsoft.com/office/drawing/2014/main" id="{FEFA74F4-AAB9-4FD9-89FD-8F2DD05D2777}"/>
                    </a:ext>
                  </a:extLst>
                </p:cNvPr>
                <p:cNvSpPr/>
                <p:nvPr/>
              </p:nvSpPr>
              <p:spPr>
                <a:xfrm>
                  <a:off x="4721066" y="3520916"/>
                  <a:ext cx="104775" cy="104775"/>
                </a:xfrm>
                <a:custGeom>
                  <a:avLst/>
                  <a:gdLst>
                    <a:gd name="connsiteX0" fmla="*/ 52864 w 104775"/>
                    <a:gd name="connsiteY0" fmla="*/ 7144 h 104775"/>
                    <a:gd name="connsiteX1" fmla="*/ 7144 w 104775"/>
                    <a:gd name="connsiteY1" fmla="*/ 52864 h 104775"/>
                    <a:gd name="connsiteX2" fmla="*/ 52864 w 104775"/>
                    <a:gd name="connsiteY2" fmla="*/ 98584 h 104775"/>
                    <a:gd name="connsiteX3" fmla="*/ 98584 w 104775"/>
                    <a:gd name="connsiteY3" fmla="*/ 52864 h 104775"/>
                    <a:gd name="connsiteX4" fmla="*/ 52864 w 104775"/>
                    <a:gd name="connsiteY4" fmla="*/ 7144 h 104775"/>
                    <a:gd name="connsiteX5" fmla="*/ 52864 w 104775"/>
                    <a:gd name="connsiteY5" fmla="*/ 74771 h 104775"/>
                    <a:gd name="connsiteX6" fmla="*/ 30956 w 104775"/>
                    <a:gd name="connsiteY6" fmla="*/ 52864 h 104775"/>
                    <a:gd name="connsiteX7" fmla="*/ 52864 w 104775"/>
                    <a:gd name="connsiteY7" fmla="*/ 30956 h 104775"/>
                    <a:gd name="connsiteX8" fmla="*/ 74771 w 104775"/>
                    <a:gd name="connsiteY8" fmla="*/ 52864 h 104775"/>
                    <a:gd name="connsiteX9" fmla="*/ 52864 w 104775"/>
                    <a:gd name="connsiteY9" fmla="*/ 74771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4775" h="104775">
                      <a:moveTo>
                        <a:pt x="52864" y="7144"/>
                      </a:moveTo>
                      <a:cubicBezTo>
                        <a:pt x="28099" y="7144"/>
                        <a:pt x="7144" y="28099"/>
                        <a:pt x="7144" y="52864"/>
                      </a:cubicBezTo>
                      <a:cubicBezTo>
                        <a:pt x="7144" y="77629"/>
                        <a:pt x="28099" y="98584"/>
                        <a:pt x="52864" y="98584"/>
                      </a:cubicBezTo>
                      <a:cubicBezTo>
                        <a:pt x="77629" y="98584"/>
                        <a:pt x="98584" y="77629"/>
                        <a:pt x="98584" y="52864"/>
                      </a:cubicBezTo>
                      <a:cubicBezTo>
                        <a:pt x="98584" y="28099"/>
                        <a:pt x="78581" y="7144"/>
                        <a:pt x="52864" y="7144"/>
                      </a:cubicBezTo>
                      <a:close/>
                      <a:moveTo>
                        <a:pt x="52864" y="74771"/>
                      </a:moveTo>
                      <a:cubicBezTo>
                        <a:pt x="40481" y="74771"/>
                        <a:pt x="30956" y="65246"/>
                        <a:pt x="30956" y="52864"/>
                      </a:cubicBezTo>
                      <a:cubicBezTo>
                        <a:pt x="30956" y="40481"/>
                        <a:pt x="40481" y="30956"/>
                        <a:pt x="52864" y="30956"/>
                      </a:cubicBezTo>
                      <a:cubicBezTo>
                        <a:pt x="65246" y="30956"/>
                        <a:pt x="74771" y="40481"/>
                        <a:pt x="74771" y="52864"/>
                      </a:cubicBezTo>
                      <a:cubicBezTo>
                        <a:pt x="74771" y="65246"/>
                        <a:pt x="65246" y="74771"/>
                        <a:pt x="52864" y="7477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자유형: 도형 211">
                  <a:extLst>
                    <a:ext uri="{FF2B5EF4-FFF2-40B4-BE49-F238E27FC236}">
                      <a16:creationId xmlns:a16="http://schemas.microsoft.com/office/drawing/2014/main" id="{9956B266-EDF6-4031-B556-78E4254CBDCD}"/>
                    </a:ext>
                  </a:extLst>
                </p:cNvPr>
                <p:cNvSpPr/>
                <p:nvPr/>
              </p:nvSpPr>
              <p:spPr>
                <a:xfrm>
                  <a:off x="4307681" y="3408521"/>
                  <a:ext cx="180975" cy="38100"/>
                </a:xfrm>
                <a:custGeom>
                  <a:avLst/>
                  <a:gdLst>
                    <a:gd name="connsiteX0" fmla="*/ 165259 w 180975"/>
                    <a:gd name="connsiteY0" fmla="*/ 7144 h 38100"/>
                    <a:gd name="connsiteX1" fmla="*/ 19526 w 180975"/>
                    <a:gd name="connsiteY1" fmla="*/ 7144 h 38100"/>
                    <a:gd name="connsiteX2" fmla="*/ 7144 w 180975"/>
                    <a:gd name="connsiteY2" fmla="*/ 19526 h 38100"/>
                    <a:gd name="connsiteX3" fmla="*/ 19526 w 180975"/>
                    <a:gd name="connsiteY3" fmla="*/ 31909 h 38100"/>
                    <a:gd name="connsiteX4" fmla="*/ 164306 w 180975"/>
                    <a:gd name="connsiteY4" fmla="*/ 31909 h 38100"/>
                    <a:gd name="connsiteX5" fmla="*/ 176689 w 180975"/>
                    <a:gd name="connsiteY5" fmla="*/ 19526 h 38100"/>
                    <a:gd name="connsiteX6" fmla="*/ 165259 w 180975"/>
                    <a:gd name="connsiteY6" fmla="*/ 714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38100">
                      <a:moveTo>
                        <a:pt x="165259" y="7144"/>
                      </a:moveTo>
                      <a:lnTo>
                        <a:pt x="19526" y="7144"/>
                      </a:lnTo>
                      <a:cubicBezTo>
                        <a:pt x="12859" y="7144"/>
                        <a:pt x="7144" y="12859"/>
                        <a:pt x="7144" y="19526"/>
                      </a:cubicBezTo>
                      <a:cubicBezTo>
                        <a:pt x="7144" y="26194"/>
                        <a:pt x="12859" y="31909"/>
                        <a:pt x="19526" y="31909"/>
                      </a:cubicBezTo>
                      <a:lnTo>
                        <a:pt x="164306" y="31909"/>
                      </a:lnTo>
                      <a:cubicBezTo>
                        <a:pt x="170974" y="31909"/>
                        <a:pt x="176689" y="26194"/>
                        <a:pt x="176689" y="19526"/>
                      </a:cubicBezTo>
                      <a:cubicBezTo>
                        <a:pt x="176689" y="12859"/>
                        <a:pt x="170974" y="7144"/>
                        <a:pt x="165259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12">
                  <a:extLst>
                    <a:ext uri="{FF2B5EF4-FFF2-40B4-BE49-F238E27FC236}">
                      <a16:creationId xmlns:a16="http://schemas.microsoft.com/office/drawing/2014/main" id="{42A28EB4-6BCA-4AA0-927B-BE28968CCBFC}"/>
                    </a:ext>
                  </a:extLst>
                </p:cNvPr>
                <p:cNvSpPr/>
                <p:nvPr/>
              </p:nvSpPr>
              <p:spPr>
                <a:xfrm>
                  <a:off x="4524851" y="3408521"/>
                  <a:ext cx="76200" cy="38100"/>
                </a:xfrm>
                <a:custGeom>
                  <a:avLst/>
                  <a:gdLst>
                    <a:gd name="connsiteX0" fmla="*/ 62389 w 76200"/>
                    <a:gd name="connsiteY0" fmla="*/ 7144 h 38100"/>
                    <a:gd name="connsiteX1" fmla="*/ 19526 w 76200"/>
                    <a:gd name="connsiteY1" fmla="*/ 7144 h 38100"/>
                    <a:gd name="connsiteX2" fmla="*/ 7144 w 76200"/>
                    <a:gd name="connsiteY2" fmla="*/ 19526 h 38100"/>
                    <a:gd name="connsiteX3" fmla="*/ 19526 w 76200"/>
                    <a:gd name="connsiteY3" fmla="*/ 31909 h 38100"/>
                    <a:gd name="connsiteX4" fmla="*/ 62389 w 76200"/>
                    <a:gd name="connsiteY4" fmla="*/ 31909 h 38100"/>
                    <a:gd name="connsiteX5" fmla="*/ 74771 w 76200"/>
                    <a:gd name="connsiteY5" fmla="*/ 19526 h 38100"/>
                    <a:gd name="connsiteX6" fmla="*/ 62389 w 76200"/>
                    <a:gd name="connsiteY6" fmla="*/ 714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62389" y="7144"/>
                      </a:moveTo>
                      <a:lnTo>
                        <a:pt x="19526" y="7144"/>
                      </a:lnTo>
                      <a:cubicBezTo>
                        <a:pt x="12859" y="7144"/>
                        <a:pt x="7144" y="12859"/>
                        <a:pt x="7144" y="19526"/>
                      </a:cubicBezTo>
                      <a:cubicBezTo>
                        <a:pt x="7144" y="26194"/>
                        <a:pt x="12859" y="31909"/>
                        <a:pt x="19526" y="31909"/>
                      </a:cubicBezTo>
                      <a:lnTo>
                        <a:pt x="62389" y="31909"/>
                      </a:lnTo>
                      <a:cubicBezTo>
                        <a:pt x="69056" y="31909"/>
                        <a:pt x="74771" y="26194"/>
                        <a:pt x="74771" y="19526"/>
                      </a:cubicBezTo>
                      <a:cubicBezTo>
                        <a:pt x="74771" y="12859"/>
                        <a:pt x="69056" y="7144"/>
                        <a:pt x="62389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자유형: 도형 213">
                  <a:extLst>
                    <a:ext uri="{FF2B5EF4-FFF2-40B4-BE49-F238E27FC236}">
                      <a16:creationId xmlns:a16="http://schemas.microsoft.com/office/drawing/2014/main" id="{8FA949A6-31B8-4858-8FEE-E441578CD74E}"/>
                    </a:ext>
                  </a:extLst>
                </p:cNvPr>
                <p:cNvSpPr/>
                <p:nvPr/>
              </p:nvSpPr>
              <p:spPr>
                <a:xfrm>
                  <a:off x="4647723" y="3408521"/>
                  <a:ext cx="180975" cy="38100"/>
                </a:xfrm>
                <a:custGeom>
                  <a:avLst/>
                  <a:gdLst>
                    <a:gd name="connsiteX0" fmla="*/ 164306 w 180975"/>
                    <a:gd name="connsiteY0" fmla="*/ 7144 h 38100"/>
                    <a:gd name="connsiteX1" fmla="*/ 19526 w 180975"/>
                    <a:gd name="connsiteY1" fmla="*/ 7144 h 38100"/>
                    <a:gd name="connsiteX2" fmla="*/ 7144 w 180975"/>
                    <a:gd name="connsiteY2" fmla="*/ 19526 h 38100"/>
                    <a:gd name="connsiteX3" fmla="*/ 19526 w 180975"/>
                    <a:gd name="connsiteY3" fmla="*/ 31909 h 38100"/>
                    <a:gd name="connsiteX4" fmla="*/ 164306 w 180975"/>
                    <a:gd name="connsiteY4" fmla="*/ 31909 h 38100"/>
                    <a:gd name="connsiteX5" fmla="*/ 176689 w 180975"/>
                    <a:gd name="connsiteY5" fmla="*/ 19526 h 38100"/>
                    <a:gd name="connsiteX6" fmla="*/ 164306 w 180975"/>
                    <a:gd name="connsiteY6" fmla="*/ 714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38100">
                      <a:moveTo>
                        <a:pt x="164306" y="7144"/>
                      </a:moveTo>
                      <a:lnTo>
                        <a:pt x="19526" y="7144"/>
                      </a:lnTo>
                      <a:cubicBezTo>
                        <a:pt x="12859" y="7144"/>
                        <a:pt x="7144" y="12859"/>
                        <a:pt x="7144" y="19526"/>
                      </a:cubicBezTo>
                      <a:cubicBezTo>
                        <a:pt x="7144" y="26194"/>
                        <a:pt x="12859" y="31909"/>
                        <a:pt x="19526" y="31909"/>
                      </a:cubicBezTo>
                      <a:lnTo>
                        <a:pt x="164306" y="31909"/>
                      </a:lnTo>
                      <a:cubicBezTo>
                        <a:pt x="170974" y="31909"/>
                        <a:pt x="176689" y="26194"/>
                        <a:pt x="176689" y="19526"/>
                      </a:cubicBezTo>
                      <a:cubicBezTo>
                        <a:pt x="176689" y="12859"/>
                        <a:pt x="170974" y="7144"/>
                        <a:pt x="164306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41" name="그룹 2">
            <a:extLst>
              <a:ext uri="{FF2B5EF4-FFF2-40B4-BE49-F238E27FC236}">
                <a16:creationId xmlns:a16="http://schemas.microsoft.com/office/drawing/2014/main" id="{62373F5B-2EB7-4E73-ABFD-396DE0E53BF2}"/>
              </a:ext>
            </a:extLst>
          </p:cNvPr>
          <p:cNvGrpSpPr/>
          <p:nvPr/>
        </p:nvGrpSpPr>
        <p:grpSpPr>
          <a:xfrm>
            <a:off x="2784199" y="1733927"/>
            <a:ext cx="4580878" cy="5040312"/>
            <a:chOff x="3509818" y="1268413"/>
            <a:chExt cx="5143275" cy="5040312"/>
          </a:xfrm>
        </p:grpSpPr>
        <p:sp>
          <p:nvSpPr>
            <p:cNvPr id="42" name="화살표: 아래쪽 66">
              <a:extLst>
                <a:ext uri="{FF2B5EF4-FFF2-40B4-BE49-F238E27FC236}">
                  <a16:creationId xmlns:a16="http://schemas.microsoft.com/office/drawing/2014/main" id="{37C71BC3-59D3-4D55-A909-D4DC19168C6D}"/>
                </a:ext>
              </a:extLst>
            </p:cNvPr>
            <p:cNvSpPr/>
            <p:nvPr/>
          </p:nvSpPr>
          <p:spPr>
            <a:xfrm>
              <a:off x="3564260" y="2368239"/>
              <a:ext cx="1198807" cy="812388"/>
            </a:xfrm>
            <a:prstGeom prst="downArrow">
              <a:avLst>
                <a:gd name="adj1" fmla="val 50000"/>
                <a:gd name="adj2" fmla="val 36578"/>
              </a:avLst>
            </a:prstGeom>
            <a:solidFill>
              <a:srgbClr val="CBD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3" name="화살표: 아래쪽 3">
              <a:extLst>
                <a:ext uri="{FF2B5EF4-FFF2-40B4-BE49-F238E27FC236}">
                  <a16:creationId xmlns:a16="http://schemas.microsoft.com/office/drawing/2014/main" id="{CC56B3DE-8F18-4A69-84DD-3DD88B6A3B4F}"/>
                </a:ext>
              </a:extLst>
            </p:cNvPr>
            <p:cNvSpPr/>
            <p:nvPr/>
          </p:nvSpPr>
          <p:spPr>
            <a:xfrm>
              <a:off x="3564260" y="4120017"/>
              <a:ext cx="1198807" cy="812388"/>
            </a:xfrm>
            <a:prstGeom prst="downArrow">
              <a:avLst>
                <a:gd name="adj1" fmla="val 50000"/>
                <a:gd name="adj2" fmla="val 36578"/>
              </a:avLst>
            </a:prstGeom>
            <a:solidFill>
              <a:srgbClr val="CBD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4" name="사각형: 둥근 모서리 167">
              <a:extLst>
                <a:ext uri="{FF2B5EF4-FFF2-40B4-BE49-F238E27FC236}">
                  <a16:creationId xmlns:a16="http://schemas.microsoft.com/office/drawing/2014/main" id="{7F9C78B2-CAD8-4D7F-8C63-4B378B2C7DCE}"/>
                </a:ext>
              </a:extLst>
            </p:cNvPr>
            <p:cNvSpPr/>
            <p:nvPr/>
          </p:nvSpPr>
          <p:spPr>
            <a:xfrm flipV="1">
              <a:off x="3509818" y="1268413"/>
              <a:ext cx="5143275" cy="1474012"/>
            </a:xfrm>
            <a:prstGeom prst="roundRect">
              <a:avLst>
                <a:gd name="adj" fmla="val 11923"/>
              </a:avLst>
            </a:prstGeom>
            <a:solidFill>
              <a:srgbClr val="B4C7E7"/>
            </a:solidFill>
            <a:ln>
              <a:noFill/>
            </a:ln>
            <a:effectLst>
              <a:outerShdw blurRad="139700" sx="94000" sy="94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사각형: 둥근 모서리 168">
              <a:extLst>
                <a:ext uri="{FF2B5EF4-FFF2-40B4-BE49-F238E27FC236}">
                  <a16:creationId xmlns:a16="http://schemas.microsoft.com/office/drawing/2014/main" id="{C6A8FD5D-C514-4494-B822-6ACA971CDBB0}"/>
                </a:ext>
              </a:extLst>
            </p:cNvPr>
            <p:cNvSpPr/>
            <p:nvPr/>
          </p:nvSpPr>
          <p:spPr>
            <a:xfrm flipV="1">
              <a:off x="3509818" y="1346534"/>
              <a:ext cx="5143275" cy="1433879"/>
            </a:xfrm>
            <a:prstGeom prst="roundRect">
              <a:avLst>
                <a:gd name="adj" fmla="val 11923"/>
              </a:avLst>
            </a:prstGeom>
            <a:solidFill>
              <a:schemeClr val="bg1"/>
            </a:solidFill>
            <a:ln>
              <a:noFill/>
            </a:ln>
            <a:effectLst>
              <a:outerShdw blurRad="139700" sx="99000" sy="99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46" name="사각형: 둥근 모서리 185">
              <a:extLst>
                <a:ext uri="{FF2B5EF4-FFF2-40B4-BE49-F238E27FC236}">
                  <a16:creationId xmlns:a16="http://schemas.microsoft.com/office/drawing/2014/main" id="{D0CEC9FB-4499-4FB6-96E7-710CFC66C683}"/>
                </a:ext>
              </a:extLst>
            </p:cNvPr>
            <p:cNvSpPr/>
            <p:nvPr/>
          </p:nvSpPr>
          <p:spPr>
            <a:xfrm flipV="1">
              <a:off x="3509818" y="3032569"/>
              <a:ext cx="5143275" cy="1474012"/>
            </a:xfrm>
            <a:prstGeom prst="roundRect">
              <a:avLst>
                <a:gd name="adj" fmla="val 11923"/>
              </a:avLst>
            </a:prstGeom>
            <a:solidFill>
              <a:srgbClr val="B4C7E7"/>
            </a:solidFill>
            <a:ln>
              <a:noFill/>
            </a:ln>
            <a:effectLst>
              <a:outerShdw blurRad="139700" sx="94000" sy="94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모서리 186">
              <a:extLst>
                <a:ext uri="{FF2B5EF4-FFF2-40B4-BE49-F238E27FC236}">
                  <a16:creationId xmlns:a16="http://schemas.microsoft.com/office/drawing/2014/main" id="{2E014402-FADD-4350-8910-81CE007C3C6A}"/>
                </a:ext>
              </a:extLst>
            </p:cNvPr>
            <p:cNvSpPr/>
            <p:nvPr/>
          </p:nvSpPr>
          <p:spPr>
            <a:xfrm flipV="1">
              <a:off x="3509818" y="3110690"/>
              <a:ext cx="5143275" cy="1433879"/>
            </a:xfrm>
            <a:prstGeom prst="roundRect">
              <a:avLst>
                <a:gd name="adj" fmla="val 11923"/>
              </a:avLst>
            </a:prstGeom>
            <a:solidFill>
              <a:schemeClr val="bg1"/>
            </a:solidFill>
            <a:ln>
              <a:noFill/>
            </a:ln>
            <a:effectLst>
              <a:outerShdw blurRad="139700" sx="99000" sy="99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48" name="사각형: 둥근 모서리 188">
              <a:extLst>
                <a:ext uri="{FF2B5EF4-FFF2-40B4-BE49-F238E27FC236}">
                  <a16:creationId xmlns:a16="http://schemas.microsoft.com/office/drawing/2014/main" id="{1A87D51E-3BAF-47DB-95BC-AC9EB13B0FF2}"/>
                </a:ext>
              </a:extLst>
            </p:cNvPr>
            <p:cNvSpPr/>
            <p:nvPr/>
          </p:nvSpPr>
          <p:spPr>
            <a:xfrm flipV="1">
              <a:off x="3509818" y="4796725"/>
              <a:ext cx="5143275" cy="1474012"/>
            </a:xfrm>
            <a:prstGeom prst="roundRect">
              <a:avLst>
                <a:gd name="adj" fmla="val 11923"/>
              </a:avLst>
            </a:prstGeom>
            <a:solidFill>
              <a:srgbClr val="B4C7E7"/>
            </a:solidFill>
            <a:ln>
              <a:noFill/>
            </a:ln>
            <a:effectLst>
              <a:outerShdw blurRad="139700" sx="94000" sy="94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사각형: 둥근 모서리 189">
              <a:extLst>
                <a:ext uri="{FF2B5EF4-FFF2-40B4-BE49-F238E27FC236}">
                  <a16:creationId xmlns:a16="http://schemas.microsoft.com/office/drawing/2014/main" id="{7370A251-C5A3-402E-B84C-213C98323A65}"/>
                </a:ext>
              </a:extLst>
            </p:cNvPr>
            <p:cNvSpPr/>
            <p:nvPr/>
          </p:nvSpPr>
          <p:spPr>
            <a:xfrm flipV="1">
              <a:off x="3509818" y="4874846"/>
              <a:ext cx="5143275" cy="1433879"/>
            </a:xfrm>
            <a:prstGeom prst="roundRect">
              <a:avLst>
                <a:gd name="adj" fmla="val 11923"/>
              </a:avLst>
            </a:prstGeom>
            <a:solidFill>
              <a:schemeClr val="bg1"/>
            </a:solidFill>
            <a:ln>
              <a:noFill/>
            </a:ln>
            <a:effectLst>
              <a:outerShdw blurRad="139700" sx="99000" sy="99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DE66DC27-5D80-49B4-A074-2CDF2ACBADD0}"/>
                </a:ext>
              </a:extLst>
            </p:cNvPr>
            <p:cNvSpPr/>
            <p:nvPr/>
          </p:nvSpPr>
          <p:spPr>
            <a:xfrm>
              <a:off x="5401388" y="1771086"/>
              <a:ext cx="29736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03200" indent="-203200" latinLnBrk="0"/>
              <a:r>
                <a:rPr lang="en-US" altLang="ko-KR" sz="1600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1. </a:t>
              </a:r>
              <a:r>
                <a:rPr lang="ko-KR" altLang="en-US" sz="1600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반드시 </a:t>
              </a:r>
              <a:r>
                <a:rPr lang="ko-KR" altLang="en-US" sz="1600" b="1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마스크,</a:t>
              </a:r>
              <a:r>
                <a:rPr lang="en-US" altLang="ko-KR" sz="1600" b="1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600" b="1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비닐장갑,</a:t>
              </a:r>
              <a:r>
                <a:rPr lang="en-US" altLang="ko-KR" sz="1600" b="1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600" b="1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앞치마를 착용하세요</a:t>
              </a:r>
              <a:r>
                <a:rPr lang="en-US" altLang="ko-KR" sz="1600" b="1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D2124A61-8DC0-4F8F-90A0-1587B10BF18A}"/>
                </a:ext>
              </a:extLst>
            </p:cNvPr>
            <p:cNvSpPr/>
            <p:nvPr/>
          </p:nvSpPr>
          <p:spPr>
            <a:xfrm>
              <a:off x="5401388" y="3535242"/>
              <a:ext cx="29736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03200" indent="-203200" latinLnBrk="0"/>
              <a:r>
                <a:rPr lang="en-US" altLang="ko-KR" sz="1600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2. </a:t>
              </a:r>
              <a:r>
                <a:rPr lang="ko-KR" altLang="en-US" sz="1600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토사물은 천 또는 종이를 이용해서 </a:t>
              </a:r>
              <a:r>
                <a:rPr lang="ko-KR" altLang="en-US" sz="1600" b="1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바깥에서 안쪽 방향으로 닦으세요</a:t>
              </a:r>
              <a:r>
                <a:rPr lang="en-US" altLang="ko-KR" sz="1600" b="1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6797D06A-DB11-4732-92F8-25FB67F0A8F7}"/>
                </a:ext>
              </a:extLst>
            </p:cNvPr>
            <p:cNvSpPr/>
            <p:nvPr/>
          </p:nvSpPr>
          <p:spPr>
            <a:xfrm>
              <a:off x="5401388" y="5176287"/>
              <a:ext cx="29736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90500" indent="-190500" latinLnBrk="0">
                <a:tabLst>
                  <a:tab pos="279400" algn="l"/>
                </a:tabLst>
              </a:pPr>
              <a:r>
                <a:rPr lang="en-US" altLang="ko-KR" sz="1600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3. </a:t>
              </a:r>
              <a:r>
                <a:rPr lang="ko-KR" altLang="en-US" sz="1600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사용한 천과 종이는 비닐 봉투에 넣고 </a:t>
              </a:r>
              <a:r>
                <a:rPr lang="en-US" altLang="ko-KR" sz="1600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5000ppm</a:t>
              </a:r>
              <a:r>
                <a:rPr lang="en-US" altLang="ko-KR" sz="1600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600" b="1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염소 소독액으로 소독하세요</a:t>
              </a:r>
              <a:r>
                <a:rPr lang="en-US" altLang="ko-KR" sz="1600" b="1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</p:txBody>
        </p:sp>
        <p:grpSp>
          <p:nvGrpSpPr>
            <p:cNvPr id="53" name="그룹 46">
              <a:extLst>
                <a:ext uri="{FF2B5EF4-FFF2-40B4-BE49-F238E27FC236}">
                  <a16:creationId xmlns:a16="http://schemas.microsoft.com/office/drawing/2014/main" id="{D8F3BF5B-E2AE-4BE1-929C-FDC401069078}"/>
                </a:ext>
              </a:extLst>
            </p:cNvPr>
            <p:cNvGrpSpPr/>
            <p:nvPr/>
          </p:nvGrpSpPr>
          <p:grpSpPr>
            <a:xfrm>
              <a:off x="3699911" y="1697611"/>
              <a:ext cx="1538812" cy="731725"/>
              <a:chOff x="3699911" y="1697611"/>
              <a:chExt cx="1538812" cy="731725"/>
            </a:xfrm>
          </p:grpSpPr>
          <p:sp>
            <p:nvSpPr>
              <p:cNvPr id="79" name="그래픽 9224">
                <a:extLst>
                  <a:ext uri="{FF2B5EF4-FFF2-40B4-BE49-F238E27FC236}">
                    <a16:creationId xmlns:a16="http://schemas.microsoft.com/office/drawing/2014/main" id="{42A8522C-9DB3-464D-8757-DE5AD5A4B7C7}"/>
                  </a:ext>
                </a:extLst>
              </p:cNvPr>
              <p:cNvSpPr/>
              <p:nvPr/>
            </p:nvSpPr>
            <p:spPr>
              <a:xfrm>
                <a:off x="3699911" y="1973404"/>
                <a:ext cx="455936" cy="455932"/>
              </a:xfrm>
              <a:custGeom>
                <a:avLst/>
                <a:gdLst>
                  <a:gd name="connsiteX0" fmla="*/ 169069 w 200025"/>
                  <a:gd name="connsiteY0" fmla="*/ 130969 h 200025"/>
                  <a:gd name="connsiteX1" fmla="*/ 169069 w 200025"/>
                  <a:gd name="connsiteY1" fmla="*/ 83344 h 200025"/>
                  <a:gd name="connsiteX2" fmla="*/ 140494 w 200025"/>
                  <a:gd name="connsiteY2" fmla="*/ 54769 h 200025"/>
                  <a:gd name="connsiteX3" fmla="*/ 140494 w 200025"/>
                  <a:gd name="connsiteY3" fmla="*/ 7144 h 200025"/>
                  <a:gd name="connsiteX4" fmla="*/ 121444 w 200025"/>
                  <a:gd name="connsiteY4" fmla="*/ 7144 h 200025"/>
                  <a:gd name="connsiteX5" fmla="*/ 121444 w 200025"/>
                  <a:gd name="connsiteY5" fmla="*/ 16669 h 200025"/>
                  <a:gd name="connsiteX6" fmla="*/ 102394 w 200025"/>
                  <a:gd name="connsiteY6" fmla="*/ 35719 h 200025"/>
                  <a:gd name="connsiteX7" fmla="*/ 83344 w 200025"/>
                  <a:gd name="connsiteY7" fmla="*/ 16669 h 200025"/>
                  <a:gd name="connsiteX8" fmla="*/ 83344 w 200025"/>
                  <a:gd name="connsiteY8" fmla="*/ 7144 h 200025"/>
                  <a:gd name="connsiteX9" fmla="*/ 64294 w 200025"/>
                  <a:gd name="connsiteY9" fmla="*/ 7144 h 200025"/>
                  <a:gd name="connsiteX10" fmla="*/ 64294 w 200025"/>
                  <a:gd name="connsiteY10" fmla="*/ 54769 h 200025"/>
                  <a:gd name="connsiteX11" fmla="*/ 35719 w 200025"/>
                  <a:gd name="connsiteY11" fmla="*/ 83344 h 200025"/>
                  <a:gd name="connsiteX12" fmla="*/ 35719 w 200025"/>
                  <a:gd name="connsiteY12" fmla="*/ 130969 h 200025"/>
                  <a:gd name="connsiteX13" fmla="*/ 7144 w 200025"/>
                  <a:gd name="connsiteY13" fmla="*/ 130969 h 200025"/>
                  <a:gd name="connsiteX14" fmla="*/ 7144 w 200025"/>
                  <a:gd name="connsiteY14" fmla="*/ 150019 h 200025"/>
                  <a:gd name="connsiteX15" fmla="*/ 35719 w 200025"/>
                  <a:gd name="connsiteY15" fmla="*/ 150019 h 200025"/>
                  <a:gd name="connsiteX16" fmla="*/ 35719 w 200025"/>
                  <a:gd name="connsiteY16" fmla="*/ 197644 h 200025"/>
                  <a:gd name="connsiteX17" fmla="*/ 169069 w 200025"/>
                  <a:gd name="connsiteY17" fmla="*/ 197644 h 200025"/>
                  <a:gd name="connsiteX18" fmla="*/ 169069 w 200025"/>
                  <a:gd name="connsiteY18" fmla="*/ 150019 h 200025"/>
                  <a:gd name="connsiteX19" fmla="*/ 197644 w 200025"/>
                  <a:gd name="connsiteY19" fmla="*/ 150019 h 200025"/>
                  <a:gd name="connsiteX20" fmla="*/ 197644 w 200025"/>
                  <a:gd name="connsiteY20" fmla="*/ 130969 h 200025"/>
                  <a:gd name="connsiteX21" fmla="*/ 169069 w 200025"/>
                  <a:gd name="connsiteY21" fmla="*/ 13096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0025" h="200025">
                    <a:moveTo>
                      <a:pt x="169069" y="130969"/>
                    </a:moveTo>
                    <a:lnTo>
                      <a:pt x="169069" y="83344"/>
                    </a:lnTo>
                    <a:cubicBezTo>
                      <a:pt x="152876" y="83344"/>
                      <a:pt x="140494" y="70961"/>
                      <a:pt x="140494" y="54769"/>
                    </a:cubicBezTo>
                    <a:lnTo>
                      <a:pt x="140494" y="7144"/>
                    </a:lnTo>
                    <a:lnTo>
                      <a:pt x="121444" y="7144"/>
                    </a:lnTo>
                    <a:lnTo>
                      <a:pt x="121444" y="16669"/>
                    </a:lnTo>
                    <a:cubicBezTo>
                      <a:pt x="121444" y="27146"/>
                      <a:pt x="112871" y="35719"/>
                      <a:pt x="102394" y="35719"/>
                    </a:cubicBezTo>
                    <a:cubicBezTo>
                      <a:pt x="91916" y="35719"/>
                      <a:pt x="83344" y="27146"/>
                      <a:pt x="83344" y="16669"/>
                    </a:cubicBezTo>
                    <a:lnTo>
                      <a:pt x="83344" y="7144"/>
                    </a:lnTo>
                    <a:lnTo>
                      <a:pt x="64294" y="7144"/>
                    </a:lnTo>
                    <a:lnTo>
                      <a:pt x="64294" y="54769"/>
                    </a:lnTo>
                    <a:cubicBezTo>
                      <a:pt x="64294" y="70961"/>
                      <a:pt x="51911" y="83344"/>
                      <a:pt x="35719" y="83344"/>
                    </a:cubicBezTo>
                    <a:lnTo>
                      <a:pt x="35719" y="130969"/>
                    </a:lnTo>
                    <a:lnTo>
                      <a:pt x="7144" y="130969"/>
                    </a:lnTo>
                    <a:lnTo>
                      <a:pt x="7144" y="150019"/>
                    </a:lnTo>
                    <a:lnTo>
                      <a:pt x="35719" y="150019"/>
                    </a:lnTo>
                    <a:lnTo>
                      <a:pt x="35719" y="197644"/>
                    </a:lnTo>
                    <a:lnTo>
                      <a:pt x="169069" y="197644"/>
                    </a:lnTo>
                    <a:lnTo>
                      <a:pt x="169069" y="150019"/>
                    </a:lnTo>
                    <a:lnTo>
                      <a:pt x="197644" y="150019"/>
                    </a:lnTo>
                    <a:lnTo>
                      <a:pt x="197644" y="130969"/>
                    </a:lnTo>
                    <a:lnTo>
                      <a:pt x="169069" y="1309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80" name="그래픽 9226">
                <a:extLst>
                  <a:ext uri="{FF2B5EF4-FFF2-40B4-BE49-F238E27FC236}">
                    <a16:creationId xmlns:a16="http://schemas.microsoft.com/office/drawing/2014/main" id="{9B09342B-995B-4D3E-8C2E-48FB9B1E1D76}"/>
                  </a:ext>
                </a:extLst>
              </p:cNvPr>
              <p:cNvGrpSpPr/>
              <p:nvPr/>
            </p:nvGrpSpPr>
            <p:grpSpPr>
              <a:xfrm>
                <a:off x="4758339" y="1939560"/>
                <a:ext cx="480384" cy="476235"/>
                <a:chOff x="4292947" y="3155156"/>
                <a:chExt cx="547658" cy="54292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92" name="자유형: 도형 83">
                  <a:extLst>
                    <a:ext uri="{FF2B5EF4-FFF2-40B4-BE49-F238E27FC236}">
                      <a16:creationId xmlns:a16="http://schemas.microsoft.com/office/drawing/2014/main" id="{9E19DF59-1C01-4CC2-8C75-147A2951AA7C}"/>
                    </a:ext>
                  </a:extLst>
                </p:cNvPr>
                <p:cNvSpPr/>
                <p:nvPr/>
              </p:nvSpPr>
              <p:spPr>
                <a:xfrm>
                  <a:off x="4607719" y="3621881"/>
                  <a:ext cx="200025" cy="76200"/>
                </a:xfrm>
                <a:custGeom>
                  <a:avLst/>
                  <a:gdLst>
                    <a:gd name="connsiteX0" fmla="*/ 7144 w 200025"/>
                    <a:gd name="connsiteY0" fmla="*/ 7144 h 76200"/>
                    <a:gd name="connsiteX1" fmla="*/ 197644 w 200025"/>
                    <a:gd name="connsiteY1" fmla="*/ 7144 h 76200"/>
                    <a:gd name="connsiteX2" fmla="*/ 197644 w 200025"/>
                    <a:gd name="connsiteY2" fmla="*/ 73819 h 76200"/>
                    <a:gd name="connsiteX3" fmla="*/ 7144 w 200025"/>
                    <a:gd name="connsiteY3" fmla="*/ 7381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25" h="76200">
                      <a:moveTo>
                        <a:pt x="7144" y="7144"/>
                      </a:moveTo>
                      <a:lnTo>
                        <a:pt x="197644" y="7144"/>
                      </a:lnTo>
                      <a:lnTo>
                        <a:pt x="197644" y="73819"/>
                      </a:lnTo>
                      <a:lnTo>
                        <a:pt x="7144" y="73819"/>
                      </a:lnTo>
                      <a:close/>
                    </a:path>
                  </a:pathLst>
                </a:custGeom>
                <a:grpFill/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3" name="자유형: 도형 84">
                  <a:extLst>
                    <a:ext uri="{FF2B5EF4-FFF2-40B4-BE49-F238E27FC236}">
                      <a16:creationId xmlns:a16="http://schemas.microsoft.com/office/drawing/2014/main" id="{429EB35F-AF64-4A0E-8F3F-288BEDD0C6A3}"/>
                    </a:ext>
                  </a:extLst>
                </p:cNvPr>
                <p:cNvSpPr/>
                <p:nvPr/>
              </p:nvSpPr>
              <p:spPr>
                <a:xfrm>
                  <a:off x="4292947" y="3155156"/>
                  <a:ext cx="295275" cy="457199"/>
                </a:xfrm>
                <a:custGeom>
                  <a:avLst/>
                  <a:gdLst>
                    <a:gd name="connsiteX0" fmla="*/ 276225 w 295275"/>
                    <a:gd name="connsiteY0" fmla="*/ 397669 h 457200"/>
                    <a:gd name="connsiteX1" fmla="*/ 172403 w 295275"/>
                    <a:gd name="connsiteY1" fmla="*/ 294799 h 457200"/>
                    <a:gd name="connsiteX2" fmla="*/ 172403 w 295275"/>
                    <a:gd name="connsiteY2" fmla="*/ 233839 h 457200"/>
                    <a:gd name="connsiteX3" fmla="*/ 202883 w 295275"/>
                    <a:gd name="connsiteY3" fmla="*/ 221456 h 457200"/>
                    <a:gd name="connsiteX4" fmla="*/ 202883 w 295275"/>
                    <a:gd name="connsiteY4" fmla="*/ 221456 h 457200"/>
                    <a:gd name="connsiteX5" fmla="*/ 233363 w 295275"/>
                    <a:gd name="connsiteY5" fmla="*/ 233839 h 457200"/>
                    <a:gd name="connsiteX6" fmla="*/ 269558 w 295275"/>
                    <a:gd name="connsiteY6" fmla="*/ 270034 h 457200"/>
                    <a:gd name="connsiteX7" fmla="*/ 269558 w 295275"/>
                    <a:gd name="connsiteY7" fmla="*/ 40481 h 457200"/>
                    <a:gd name="connsiteX8" fmla="*/ 283845 w 295275"/>
                    <a:gd name="connsiteY8" fmla="*/ 9049 h 457200"/>
                    <a:gd name="connsiteX9" fmla="*/ 276225 w 295275"/>
                    <a:gd name="connsiteY9" fmla="*/ 7144 h 457200"/>
                    <a:gd name="connsiteX10" fmla="*/ 274320 w 295275"/>
                    <a:gd name="connsiteY10" fmla="*/ 7144 h 457200"/>
                    <a:gd name="connsiteX11" fmla="*/ 250508 w 295275"/>
                    <a:gd name="connsiteY11" fmla="*/ 30956 h 457200"/>
                    <a:gd name="connsiteX12" fmla="*/ 250508 w 295275"/>
                    <a:gd name="connsiteY12" fmla="*/ 150019 h 457200"/>
                    <a:gd name="connsiteX13" fmla="*/ 231458 w 295275"/>
                    <a:gd name="connsiteY13" fmla="*/ 150019 h 457200"/>
                    <a:gd name="connsiteX14" fmla="*/ 231458 w 295275"/>
                    <a:gd name="connsiteY14" fmla="*/ 30956 h 457200"/>
                    <a:gd name="connsiteX15" fmla="*/ 207645 w 295275"/>
                    <a:gd name="connsiteY15" fmla="*/ 7144 h 457200"/>
                    <a:gd name="connsiteX16" fmla="*/ 183833 w 295275"/>
                    <a:gd name="connsiteY16" fmla="*/ 30956 h 457200"/>
                    <a:gd name="connsiteX17" fmla="*/ 183833 w 295275"/>
                    <a:gd name="connsiteY17" fmla="*/ 150019 h 457200"/>
                    <a:gd name="connsiteX18" fmla="*/ 164783 w 295275"/>
                    <a:gd name="connsiteY18" fmla="*/ 150019 h 457200"/>
                    <a:gd name="connsiteX19" fmla="*/ 164783 w 295275"/>
                    <a:gd name="connsiteY19" fmla="*/ 40481 h 457200"/>
                    <a:gd name="connsiteX20" fmla="*/ 140970 w 295275"/>
                    <a:gd name="connsiteY20" fmla="*/ 16669 h 457200"/>
                    <a:gd name="connsiteX21" fmla="*/ 117158 w 295275"/>
                    <a:gd name="connsiteY21" fmla="*/ 40481 h 457200"/>
                    <a:gd name="connsiteX22" fmla="*/ 117158 w 295275"/>
                    <a:gd name="connsiteY22" fmla="*/ 292894 h 457200"/>
                    <a:gd name="connsiteX23" fmla="*/ 107633 w 295275"/>
                    <a:gd name="connsiteY23" fmla="*/ 302419 h 457200"/>
                    <a:gd name="connsiteX24" fmla="*/ 100965 w 295275"/>
                    <a:gd name="connsiteY24" fmla="*/ 299561 h 457200"/>
                    <a:gd name="connsiteX25" fmla="*/ 48578 w 295275"/>
                    <a:gd name="connsiteY25" fmla="*/ 247174 h 457200"/>
                    <a:gd name="connsiteX26" fmla="*/ 14288 w 295275"/>
                    <a:gd name="connsiteY26" fmla="*/ 247174 h 457200"/>
                    <a:gd name="connsiteX27" fmla="*/ 14288 w 295275"/>
                    <a:gd name="connsiteY27" fmla="*/ 281464 h 457200"/>
                    <a:gd name="connsiteX28" fmla="*/ 14288 w 295275"/>
                    <a:gd name="connsiteY28" fmla="*/ 281464 h 457200"/>
                    <a:gd name="connsiteX29" fmla="*/ 119063 w 295275"/>
                    <a:gd name="connsiteY29" fmla="*/ 386239 h 457200"/>
                    <a:gd name="connsiteX30" fmla="*/ 120968 w 295275"/>
                    <a:gd name="connsiteY30" fmla="*/ 390049 h 457200"/>
                    <a:gd name="connsiteX31" fmla="*/ 142875 w 295275"/>
                    <a:gd name="connsiteY31" fmla="*/ 454819 h 457200"/>
                    <a:gd name="connsiteX32" fmla="*/ 294323 w 295275"/>
                    <a:gd name="connsiteY32" fmla="*/ 454819 h 457200"/>
                    <a:gd name="connsiteX33" fmla="*/ 276225 w 295275"/>
                    <a:gd name="connsiteY33" fmla="*/ 397669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95275" h="457200">
                      <a:moveTo>
                        <a:pt x="276225" y="397669"/>
                      </a:moveTo>
                      <a:lnTo>
                        <a:pt x="172403" y="294799"/>
                      </a:lnTo>
                      <a:cubicBezTo>
                        <a:pt x="155258" y="277654"/>
                        <a:pt x="155258" y="250984"/>
                        <a:pt x="172403" y="233839"/>
                      </a:cubicBezTo>
                      <a:cubicBezTo>
                        <a:pt x="180975" y="225266"/>
                        <a:pt x="191453" y="221456"/>
                        <a:pt x="202883" y="221456"/>
                      </a:cubicBezTo>
                      <a:lnTo>
                        <a:pt x="202883" y="221456"/>
                      </a:lnTo>
                      <a:cubicBezTo>
                        <a:pt x="214313" y="221456"/>
                        <a:pt x="225743" y="226219"/>
                        <a:pt x="233363" y="233839"/>
                      </a:cubicBezTo>
                      <a:lnTo>
                        <a:pt x="269558" y="270034"/>
                      </a:lnTo>
                      <a:lnTo>
                        <a:pt x="269558" y="40481"/>
                      </a:lnTo>
                      <a:cubicBezTo>
                        <a:pt x="269558" y="28099"/>
                        <a:pt x="275273" y="16669"/>
                        <a:pt x="283845" y="9049"/>
                      </a:cubicBezTo>
                      <a:cubicBezTo>
                        <a:pt x="281940" y="8096"/>
                        <a:pt x="279083" y="7144"/>
                        <a:pt x="276225" y="7144"/>
                      </a:cubicBezTo>
                      <a:lnTo>
                        <a:pt x="274320" y="7144"/>
                      </a:lnTo>
                      <a:cubicBezTo>
                        <a:pt x="260985" y="7144"/>
                        <a:pt x="250508" y="17621"/>
                        <a:pt x="250508" y="30956"/>
                      </a:cubicBezTo>
                      <a:lnTo>
                        <a:pt x="250508" y="150019"/>
                      </a:lnTo>
                      <a:lnTo>
                        <a:pt x="231458" y="150019"/>
                      </a:lnTo>
                      <a:lnTo>
                        <a:pt x="231458" y="30956"/>
                      </a:lnTo>
                      <a:cubicBezTo>
                        <a:pt x="231458" y="17621"/>
                        <a:pt x="220980" y="7144"/>
                        <a:pt x="207645" y="7144"/>
                      </a:cubicBezTo>
                      <a:cubicBezTo>
                        <a:pt x="194310" y="7144"/>
                        <a:pt x="183833" y="17621"/>
                        <a:pt x="183833" y="30956"/>
                      </a:cubicBezTo>
                      <a:lnTo>
                        <a:pt x="183833" y="150019"/>
                      </a:lnTo>
                      <a:lnTo>
                        <a:pt x="164783" y="150019"/>
                      </a:lnTo>
                      <a:lnTo>
                        <a:pt x="164783" y="40481"/>
                      </a:lnTo>
                      <a:cubicBezTo>
                        <a:pt x="164783" y="27146"/>
                        <a:pt x="154305" y="16669"/>
                        <a:pt x="140970" y="16669"/>
                      </a:cubicBezTo>
                      <a:cubicBezTo>
                        <a:pt x="127635" y="16669"/>
                        <a:pt x="117158" y="27146"/>
                        <a:pt x="117158" y="40481"/>
                      </a:cubicBezTo>
                      <a:lnTo>
                        <a:pt x="117158" y="292894"/>
                      </a:lnTo>
                      <a:cubicBezTo>
                        <a:pt x="117158" y="298609"/>
                        <a:pt x="113348" y="302419"/>
                        <a:pt x="107633" y="302419"/>
                      </a:cubicBezTo>
                      <a:cubicBezTo>
                        <a:pt x="104775" y="302419"/>
                        <a:pt x="102870" y="301466"/>
                        <a:pt x="100965" y="299561"/>
                      </a:cubicBezTo>
                      <a:lnTo>
                        <a:pt x="48578" y="247174"/>
                      </a:lnTo>
                      <a:cubicBezTo>
                        <a:pt x="39053" y="237649"/>
                        <a:pt x="23813" y="237649"/>
                        <a:pt x="14288" y="247174"/>
                      </a:cubicBezTo>
                      <a:cubicBezTo>
                        <a:pt x="4763" y="256699"/>
                        <a:pt x="4763" y="271939"/>
                        <a:pt x="14288" y="281464"/>
                      </a:cubicBezTo>
                      <a:lnTo>
                        <a:pt x="14288" y="281464"/>
                      </a:lnTo>
                      <a:lnTo>
                        <a:pt x="119063" y="386239"/>
                      </a:lnTo>
                      <a:cubicBezTo>
                        <a:pt x="120015" y="387191"/>
                        <a:pt x="120968" y="388144"/>
                        <a:pt x="120968" y="390049"/>
                      </a:cubicBezTo>
                      <a:lnTo>
                        <a:pt x="142875" y="454819"/>
                      </a:lnTo>
                      <a:lnTo>
                        <a:pt x="294323" y="454819"/>
                      </a:lnTo>
                      <a:lnTo>
                        <a:pt x="276225" y="397669"/>
                      </a:lnTo>
                      <a:close/>
                    </a:path>
                  </a:pathLst>
                </a:custGeom>
                <a:grpFill/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4" name="자유형: 도형 85">
                  <a:extLst>
                    <a:ext uri="{FF2B5EF4-FFF2-40B4-BE49-F238E27FC236}">
                      <a16:creationId xmlns:a16="http://schemas.microsoft.com/office/drawing/2014/main" id="{F9D4EC35-D949-43A6-8A1A-20473041F724}"/>
                    </a:ext>
                  </a:extLst>
                </p:cNvPr>
                <p:cNvSpPr/>
                <p:nvPr/>
              </p:nvSpPr>
              <p:spPr>
                <a:xfrm>
                  <a:off x="4431540" y="3621881"/>
                  <a:ext cx="161926" cy="76200"/>
                </a:xfrm>
                <a:custGeom>
                  <a:avLst/>
                  <a:gdLst>
                    <a:gd name="connsiteX0" fmla="*/ 7144 w 161925"/>
                    <a:gd name="connsiteY0" fmla="*/ 73819 h 76200"/>
                    <a:gd name="connsiteX1" fmla="*/ 159544 w 161925"/>
                    <a:gd name="connsiteY1" fmla="*/ 72866 h 76200"/>
                    <a:gd name="connsiteX2" fmla="*/ 159544 w 161925"/>
                    <a:gd name="connsiteY2" fmla="*/ 7144 h 76200"/>
                    <a:gd name="connsiteX3" fmla="*/ 7144 w 161925"/>
                    <a:gd name="connsiteY3" fmla="*/ 714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925" h="76200">
                      <a:moveTo>
                        <a:pt x="7144" y="73819"/>
                      </a:moveTo>
                      <a:lnTo>
                        <a:pt x="159544" y="72866"/>
                      </a:lnTo>
                      <a:lnTo>
                        <a:pt x="159544" y="7144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grpFill/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5" name="자유형: 도형 86">
                  <a:extLst>
                    <a:ext uri="{FF2B5EF4-FFF2-40B4-BE49-F238E27FC236}">
                      <a16:creationId xmlns:a16="http://schemas.microsoft.com/office/drawing/2014/main" id="{EEEF4413-A51E-4297-9DCD-6DE281A0C2BE}"/>
                    </a:ext>
                  </a:extLst>
                </p:cNvPr>
                <p:cNvSpPr/>
                <p:nvPr/>
              </p:nvSpPr>
              <p:spPr>
                <a:xfrm>
                  <a:off x="4469130" y="3155156"/>
                  <a:ext cx="371475" cy="457200"/>
                </a:xfrm>
                <a:custGeom>
                  <a:avLst/>
                  <a:gdLst>
                    <a:gd name="connsiteX0" fmla="*/ 340995 w 371475"/>
                    <a:gd name="connsiteY0" fmla="*/ 35719 h 457200"/>
                    <a:gd name="connsiteX1" fmla="*/ 317183 w 371475"/>
                    <a:gd name="connsiteY1" fmla="*/ 59531 h 457200"/>
                    <a:gd name="connsiteX2" fmla="*/ 317183 w 371475"/>
                    <a:gd name="connsiteY2" fmla="*/ 235744 h 457200"/>
                    <a:gd name="connsiteX3" fmla="*/ 298133 w 371475"/>
                    <a:gd name="connsiteY3" fmla="*/ 235744 h 457200"/>
                    <a:gd name="connsiteX4" fmla="*/ 298133 w 371475"/>
                    <a:gd name="connsiteY4" fmla="*/ 50006 h 457200"/>
                    <a:gd name="connsiteX5" fmla="*/ 274320 w 371475"/>
                    <a:gd name="connsiteY5" fmla="*/ 26194 h 457200"/>
                    <a:gd name="connsiteX6" fmla="*/ 250508 w 371475"/>
                    <a:gd name="connsiteY6" fmla="*/ 50006 h 457200"/>
                    <a:gd name="connsiteX7" fmla="*/ 250508 w 371475"/>
                    <a:gd name="connsiteY7" fmla="*/ 226219 h 457200"/>
                    <a:gd name="connsiteX8" fmla="*/ 231458 w 371475"/>
                    <a:gd name="connsiteY8" fmla="*/ 226219 h 457200"/>
                    <a:gd name="connsiteX9" fmla="*/ 231458 w 371475"/>
                    <a:gd name="connsiteY9" fmla="*/ 30956 h 457200"/>
                    <a:gd name="connsiteX10" fmla="*/ 207645 w 371475"/>
                    <a:gd name="connsiteY10" fmla="*/ 7144 h 457200"/>
                    <a:gd name="connsiteX11" fmla="*/ 183833 w 371475"/>
                    <a:gd name="connsiteY11" fmla="*/ 30956 h 457200"/>
                    <a:gd name="connsiteX12" fmla="*/ 183833 w 371475"/>
                    <a:gd name="connsiteY12" fmla="*/ 226219 h 457200"/>
                    <a:gd name="connsiteX13" fmla="*/ 164783 w 371475"/>
                    <a:gd name="connsiteY13" fmla="*/ 226219 h 457200"/>
                    <a:gd name="connsiteX14" fmla="*/ 164783 w 371475"/>
                    <a:gd name="connsiteY14" fmla="*/ 40481 h 457200"/>
                    <a:gd name="connsiteX15" fmla="*/ 140970 w 371475"/>
                    <a:gd name="connsiteY15" fmla="*/ 16669 h 457200"/>
                    <a:gd name="connsiteX16" fmla="*/ 117157 w 371475"/>
                    <a:gd name="connsiteY16" fmla="*/ 40481 h 457200"/>
                    <a:gd name="connsiteX17" fmla="*/ 117157 w 371475"/>
                    <a:gd name="connsiteY17" fmla="*/ 292894 h 457200"/>
                    <a:gd name="connsiteX18" fmla="*/ 107632 w 371475"/>
                    <a:gd name="connsiteY18" fmla="*/ 302419 h 457200"/>
                    <a:gd name="connsiteX19" fmla="*/ 100965 w 371475"/>
                    <a:gd name="connsiteY19" fmla="*/ 299561 h 457200"/>
                    <a:gd name="connsiteX20" fmla="*/ 48577 w 371475"/>
                    <a:gd name="connsiteY20" fmla="*/ 247174 h 457200"/>
                    <a:gd name="connsiteX21" fmla="*/ 14288 w 371475"/>
                    <a:gd name="connsiteY21" fmla="*/ 247174 h 457200"/>
                    <a:gd name="connsiteX22" fmla="*/ 14288 w 371475"/>
                    <a:gd name="connsiteY22" fmla="*/ 281464 h 457200"/>
                    <a:gd name="connsiteX23" fmla="*/ 119063 w 371475"/>
                    <a:gd name="connsiteY23" fmla="*/ 386239 h 457200"/>
                    <a:gd name="connsiteX24" fmla="*/ 120967 w 371475"/>
                    <a:gd name="connsiteY24" fmla="*/ 390049 h 457200"/>
                    <a:gd name="connsiteX25" fmla="*/ 142875 w 371475"/>
                    <a:gd name="connsiteY25" fmla="*/ 454819 h 457200"/>
                    <a:gd name="connsiteX26" fmla="*/ 339090 w 371475"/>
                    <a:gd name="connsiteY26" fmla="*/ 454819 h 457200"/>
                    <a:gd name="connsiteX27" fmla="*/ 364808 w 371475"/>
                    <a:gd name="connsiteY27" fmla="*/ 386239 h 457200"/>
                    <a:gd name="connsiteX28" fmla="*/ 364808 w 371475"/>
                    <a:gd name="connsiteY28" fmla="*/ 59531 h 457200"/>
                    <a:gd name="connsiteX29" fmla="*/ 340995 w 371475"/>
                    <a:gd name="connsiteY29" fmla="*/ 35719 h 457200"/>
                    <a:gd name="connsiteX30" fmla="*/ 260985 w 371475"/>
                    <a:gd name="connsiteY30" fmla="*/ 380524 h 457200"/>
                    <a:gd name="connsiteX31" fmla="*/ 163830 w 371475"/>
                    <a:gd name="connsiteY31" fmla="*/ 302419 h 457200"/>
                    <a:gd name="connsiteX32" fmla="*/ 156210 w 371475"/>
                    <a:gd name="connsiteY32" fmla="*/ 302419 h 457200"/>
                    <a:gd name="connsiteX33" fmla="*/ 156210 w 371475"/>
                    <a:gd name="connsiteY33" fmla="*/ 283369 h 457200"/>
                    <a:gd name="connsiteX34" fmla="*/ 163830 w 371475"/>
                    <a:gd name="connsiteY34" fmla="*/ 283369 h 457200"/>
                    <a:gd name="connsiteX35" fmla="*/ 280035 w 371475"/>
                    <a:gd name="connsiteY35" fmla="*/ 376714 h 457200"/>
                    <a:gd name="connsiteX36" fmla="*/ 260985 w 371475"/>
                    <a:gd name="connsiteY36" fmla="*/ 38052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371475" h="457200">
                      <a:moveTo>
                        <a:pt x="340995" y="35719"/>
                      </a:moveTo>
                      <a:cubicBezTo>
                        <a:pt x="327660" y="35719"/>
                        <a:pt x="317183" y="46196"/>
                        <a:pt x="317183" y="59531"/>
                      </a:cubicBezTo>
                      <a:lnTo>
                        <a:pt x="317183" y="235744"/>
                      </a:lnTo>
                      <a:lnTo>
                        <a:pt x="298133" y="235744"/>
                      </a:lnTo>
                      <a:lnTo>
                        <a:pt x="298133" y="50006"/>
                      </a:lnTo>
                      <a:cubicBezTo>
                        <a:pt x="298133" y="36671"/>
                        <a:pt x="287655" y="26194"/>
                        <a:pt x="274320" y="26194"/>
                      </a:cubicBezTo>
                      <a:cubicBezTo>
                        <a:pt x="260985" y="26194"/>
                        <a:pt x="250508" y="36671"/>
                        <a:pt x="250508" y="50006"/>
                      </a:cubicBezTo>
                      <a:lnTo>
                        <a:pt x="250508" y="226219"/>
                      </a:lnTo>
                      <a:lnTo>
                        <a:pt x="231458" y="226219"/>
                      </a:lnTo>
                      <a:lnTo>
                        <a:pt x="231458" y="30956"/>
                      </a:lnTo>
                      <a:cubicBezTo>
                        <a:pt x="231458" y="17621"/>
                        <a:pt x="220980" y="7144"/>
                        <a:pt x="207645" y="7144"/>
                      </a:cubicBezTo>
                      <a:cubicBezTo>
                        <a:pt x="194310" y="7144"/>
                        <a:pt x="183833" y="17621"/>
                        <a:pt x="183833" y="30956"/>
                      </a:cubicBezTo>
                      <a:lnTo>
                        <a:pt x="183833" y="226219"/>
                      </a:lnTo>
                      <a:lnTo>
                        <a:pt x="164783" y="226219"/>
                      </a:lnTo>
                      <a:lnTo>
                        <a:pt x="164783" y="40481"/>
                      </a:lnTo>
                      <a:cubicBezTo>
                        <a:pt x="164783" y="27146"/>
                        <a:pt x="154305" y="16669"/>
                        <a:pt x="140970" y="16669"/>
                      </a:cubicBezTo>
                      <a:cubicBezTo>
                        <a:pt x="127635" y="16669"/>
                        <a:pt x="117157" y="27146"/>
                        <a:pt x="117157" y="40481"/>
                      </a:cubicBezTo>
                      <a:lnTo>
                        <a:pt x="117157" y="292894"/>
                      </a:lnTo>
                      <a:cubicBezTo>
                        <a:pt x="117157" y="298609"/>
                        <a:pt x="113348" y="302419"/>
                        <a:pt x="107632" y="302419"/>
                      </a:cubicBezTo>
                      <a:cubicBezTo>
                        <a:pt x="104775" y="302419"/>
                        <a:pt x="102870" y="301466"/>
                        <a:pt x="100965" y="299561"/>
                      </a:cubicBezTo>
                      <a:lnTo>
                        <a:pt x="48577" y="247174"/>
                      </a:lnTo>
                      <a:cubicBezTo>
                        <a:pt x="39052" y="237649"/>
                        <a:pt x="23813" y="237649"/>
                        <a:pt x="14288" y="247174"/>
                      </a:cubicBezTo>
                      <a:cubicBezTo>
                        <a:pt x="4763" y="256699"/>
                        <a:pt x="4763" y="271939"/>
                        <a:pt x="14288" y="281464"/>
                      </a:cubicBezTo>
                      <a:lnTo>
                        <a:pt x="119063" y="386239"/>
                      </a:lnTo>
                      <a:cubicBezTo>
                        <a:pt x="120015" y="387191"/>
                        <a:pt x="120967" y="388144"/>
                        <a:pt x="120967" y="390049"/>
                      </a:cubicBezTo>
                      <a:lnTo>
                        <a:pt x="142875" y="454819"/>
                      </a:lnTo>
                      <a:lnTo>
                        <a:pt x="339090" y="454819"/>
                      </a:lnTo>
                      <a:lnTo>
                        <a:pt x="364808" y="386239"/>
                      </a:lnTo>
                      <a:lnTo>
                        <a:pt x="364808" y="59531"/>
                      </a:lnTo>
                      <a:cubicBezTo>
                        <a:pt x="364808" y="46196"/>
                        <a:pt x="354330" y="35719"/>
                        <a:pt x="340995" y="35719"/>
                      </a:cubicBezTo>
                      <a:close/>
                      <a:moveTo>
                        <a:pt x="260985" y="380524"/>
                      </a:moveTo>
                      <a:cubicBezTo>
                        <a:pt x="251460" y="334804"/>
                        <a:pt x="210502" y="302419"/>
                        <a:pt x="163830" y="302419"/>
                      </a:cubicBezTo>
                      <a:lnTo>
                        <a:pt x="156210" y="302419"/>
                      </a:lnTo>
                      <a:lnTo>
                        <a:pt x="156210" y="283369"/>
                      </a:lnTo>
                      <a:lnTo>
                        <a:pt x="163830" y="283369"/>
                      </a:lnTo>
                      <a:cubicBezTo>
                        <a:pt x="220027" y="283369"/>
                        <a:pt x="268605" y="321469"/>
                        <a:pt x="280035" y="376714"/>
                      </a:cubicBezTo>
                      <a:lnTo>
                        <a:pt x="260985" y="380524"/>
                      </a:lnTo>
                      <a:close/>
                    </a:path>
                  </a:pathLst>
                </a:custGeom>
                <a:grpFill/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81" name="그룹 252">
                <a:extLst>
                  <a:ext uri="{FF2B5EF4-FFF2-40B4-BE49-F238E27FC236}">
                    <a16:creationId xmlns:a16="http://schemas.microsoft.com/office/drawing/2014/main" id="{E0A76042-8001-4D5F-BDAF-4E3D87FE6CF2}"/>
                  </a:ext>
                </a:extLst>
              </p:cNvPr>
              <p:cNvGrpSpPr/>
              <p:nvPr/>
            </p:nvGrpSpPr>
            <p:grpSpPr>
              <a:xfrm>
                <a:off x="4174293" y="2130569"/>
                <a:ext cx="558699" cy="285292"/>
                <a:chOff x="4174293" y="2099637"/>
                <a:chExt cx="558699" cy="285292"/>
              </a:xfrm>
            </p:grpSpPr>
            <p:grpSp>
              <p:nvGrpSpPr>
                <p:cNvPr id="85" name="그룹 17">
                  <a:extLst>
                    <a:ext uri="{FF2B5EF4-FFF2-40B4-BE49-F238E27FC236}">
                      <a16:creationId xmlns:a16="http://schemas.microsoft.com/office/drawing/2014/main" id="{9F1EF6D7-DE9F-4DF7-A912-C239E8DB18C7}"/>
                    </a:ext>
                  </a:extLst>
                </p:cNvPr>
                <p:cNvGrpSpPr/>
                <p:nvPr/>
              </p:nvGrpSpPr>
              <p:grpSpPr>
                <a:xfrm>
                  <a:off x="4174293" y="2099637"/>
                  <a:ext cx="558699" cy="285292"/>
                  <a:chOff x="4050468" y="2043639"/>
                  <a:chExt cx="558699" cy="285292"/>
                </a:xfrm>
              </p:grpSpPr>
              <p:sp>
                <p:nvSpPr>
                  <p:cNvPr id="88" name="직사각형 87">
                    <a:extLst>
                      <a:ext uri="{FF2B5EF4-FFF2-40B4-BE49-F238E27FC236}">
                        <a16:creationId xmlns:a16="http://schemas.microsoft.com/office/drawing/2014/main" id="{4B614E41-0143-4C03-9014-7C777AF78429}"/>
                      </a:ext>
                    </a:extLst>
                  </p:cNvPr>
                  <p:cNvSpPr/>
                  <p:nvPr/>
                </p:nvSpPr>
                <p:spPr>
                  <a:xfrm>
                    <a:off x="4160045" y="2046763"/>
                    <a:ext cx="342900" cy="274956"/>
                  </a:xfrm>
                  <a:prstGeom prst="rect">
                    <a:avLst/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ko-KR" altLang="en-US" sz="1400" spc="-70" dirty="0">
                      <a:ln>
                        <a:solidFill>
                          <a:srgbClr val="4472C4">
                            <a:alpha val="0"/>
                          </a:srgbClr>
                        </a:solidFill>
                      </a:ln>
                      <a:solidFill>
                        <a:schemeClr val="accent1">
                          <a:lumMod val="7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89" name="자유형: 도형 73">
                    <a:extLst>
                      <a:ext uri="{FF2B5EF4-FFF2-40B4-BE49-F238E27FC236}">
                        <a16:creationId xmlns:a16="http://schemas.microsoft.com/office/drawing/2014/main" id="{71F45E30-51EB-4BAD-8DB1-A086D11A9094}"/>
                      </a:ext>
                    </a:extLst>
                  </p:cNvPr>
                  <p:cNvSpPr/>
                  <p:nvPr/>
                </p:nvSpPr>
                <p:spPr>
                  <a:xfrm>
                    <a:off x="4050468" y="2043639"/>
                    <a:ext cx="558699" cy="285292"/>
                  </a:xfrm>
                  <a:custGeom>
                    <a:avLst/>
                    <a:gdLst>
                      <a:gd name="connsiteX0" fmla="*/ 156686 w 895350"/>
                      <a:gd name="connsiteY0" fmla="*/ 388144 h 457200"/>
                      <a:gd name="connsiteX1" fmla="*/ 156686 w 895350"/>
                      <a:gd name="connsiteY1" fmla="*/ 440531 h 457200"/>
                      <a:gd name="connsiteX2" fmla="*/ 169069 w 895350"/>
                      <a:gd name="connsiteY2" fmla="*/ 452914 h 457200"/>
                      <a:gd name="connsiteX3" fmla="*/ 727234 w 895350"/>
                      <a:gd name="connsiteY3" fmla="*/ 452914 h 457200"/>
                      <a:gd name="connsiteX4" fmla="*/ 739616 w 895350"/>
                      <a:gd name="connsiteY4" fmla="*/ 440531 h 457200"/>
                      <a:gd name="connsiteX5" fmla="*/ 739616 w 895350"/>
                      <a:gd name="connsiteY5" fmla="*/ 388144 h 457200"/>
                      <a:gd name="connsiteX6" fmla="*/ 889159 w 895350"/>
                      <a:gd name="connsiteY6" fmla="*/ 230029 h 457200"/>
                      <a:gd name="connsiteX7" fmla="*/ 739616 w 895350"/>
                      <a:gd name="connsiteY7" fmla="*/ 71914 h 457200"/>
                      <a:gd name="connsiteX8" fmla="*/ 739616 w 895350"/>
                      <a:gd name="connsiteY8" fmla="*/ 19526 h 457200"/>
                      <a:gd name="connsiteX9" fmla="*/ 727234 w 895350"/>
                      <a:gd name="connsiteY9" fmla="*/ 7144 h 457200"/>
                      <a:gd name="connsiteX10" fmla="*/ 169069 w 895350"/>
                      <a:gd name="connsiteY10" fmla="*/ 7144 h 457200"/>
                      <a:gd name="connsiteX11" fmla="*/ 156686 w 895350"/>
                      <a:gd name="connsiteY11" fmla="*/ 19526 h 457200"/>
                      <a:gd name="connsiteX12" fmla="*/ 156686 w 895350"/>
                      <a:gd name="connsiteY12" fmla="*/ 71914 h 457200"/>
                      <a:gd name="connsiteX13" fmla="*/ 7144 w 895350"/>
                      <a:gd name="connsiteY13" fmla="*/ 230029 h 457200"/>
                      <a:gd name="connsiteX14" fmla="*/ 156686 w 895350"/>
                      <a:gd name="connsiteY14" fmla="*/ 388144 h 457200"/>
                      <a:gd name="connsiteX15" fmla="*/ 738664 w 895350"/>
                      <a:gd name="connsiteY15" fmla="*/ 95726 h 457200"/>
                      <a:gd name="connsiteX16" fmla="*/ 864394 w 895350"/>
                      <a:gd name="connsiteY16" fmla="*/ 230029 h 457200"/>
                      <a:gd name="connsiteX17" fmla="*/ 738664 w 895350"/>
                      <a:gd name="connsiteY17" fmla="*/ 364331 h 457200"/>
                      <a:gd name="connsiteX18" fmla="*/ 738664 w 895350"/>
                      <a:gd name="connsiteY18" fmla="*/ 95726 h 457200"/>
                      <a:gd name="connsiteX19" fmla="*/ 180499 w 895350"/>
                      <a:gd name="connsiteY19" fmla="*/ 30956 h 457200"/>
                      <a:gd name="connsiteX20" fmla="*/ 714851 w 895350"/>
                      <a:gd name="connsiteY20" fmla="*/ 30956 h 457200"/>
                      <a:gd name="connsiteX21" fmla="*/ 714851 w 895350"/>
                      <a:gd name="connsiteY21" fmla="*/ 428149 h 457200"/>
                      <a:gd name="connsiteX22" fmla="*/ 180499 w 895350"/>
                      <a:gd name="connsiteY22" fmla="*/ 428149 h 457200"/>
                      <a:gd name="connsiteX23" fmla="*/ 180499 w 895350"/>
                      <a:gd name="connsiteY23" fmla="*/ 30956 h 457200"/>
                      <a:gd name="connsiteX24" fmla="*/ 156686 w 895350"/>
                      <a:gd name="connsiteY24" fmla="*/ 95726 h 457200"/>
                      <a:gd name="connsiteX25" fmla="*/ 156686 w 895350"/>
                      <a:gd name="connsiteY25" fmla="*/ 364331 h 457200"/>
                      <a:gd name="connsiteX26" fmla="*/ 30956 w 895350"/>
                      <a:gd name="connsiteY26" fmla="*/ 230029 h 457200"/>
                      <a:gd name="connsiteX27" fmla="*/ 156686 w 895350"/>
                      <a:gd name="connsiteY27" fmla="*/ 95726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95350" h="457200">
                        <a:moveTo>
                          <a:pt x="156686" y="388144"/>
                        </a:moveTo>
                        <a:lnTo>
                          <a:pt x="156686" y="440531"/>
                        </a:lnTo>
                        <a:cubicBezTo>
                          <a:pt x="156686" y="447199"/>
                          <a:pt x="162401" y="452914"/>
                          <a:pt x="169069" y="452914"/>
                        </a:cubicBezTo>
                        <a:lnTo>
                          <a:pt x="727234" y="452914"/>
                        </a:lnTo>
                        <a:cubicBezTo>
                          <a:pt x="733901" y="452914"/>
                          <a:pt x="739616" y="447199"/>
                          <a:pt x="739616" y="440531"/>
                        </a:cubicBezTo>
                        <a:lnTo>
                          <a:pt x="739616" y="388144"/>
                        </a:lnTo>
                        <a:cubicBezTo>
                          <a:pt x="823436" y="382429"/>
                          <a:pt x="889159" y="313849"/>
                          <a:pt x="889159" y="230029"/>
                        </a:cubicBezTo>
                        <a:cubicBezTo>
                          <a:pt x="889159" y="146209"/>
                          <a:pt x="823436" y="77629"/>
                          <a:pt x="739616" y="71914"/>
                        </a:cubicBezTo>
                        <a:lnTo>
                          <a:pt x="739616" y="19526"/>
                        </a:lnTo>
                        <a:cubicBezTo>
                          <a:pt x="739616" y="12859"/>
                          <a:pt x="733901" y="7144"/>
                          <a:pt x="727234" y="7144"/>
                        </a:cubicBezTo>
                        <a:lnTo>
                          <a:pt x="169069" y="7144"/>
                        </a:lnTo>
                        <a:cubicBezTo>
                          <a:pt x="162401" y="7144"/>
                          <a:pt x="156686" y="12859"/>
                          <a:pt x="156686" y="19526"/>
                        </a:cubicBezTo>
                        <a:lnTo>
                          <a:pt x="156686" y="71914"/>
                        </a:lnTo>
                        <a:cubicBezTo>
                          <a:pt x="72866" y="77629"/>
                          <a:pt x="7144" y="146209"/>
                          <a:pt x="7144" y="230029"/>
                        </a:cubicBezTo>
                        <a:cubicBezTo>
                          <a:pt x="7144" y="312896"/>
                          <a:pt x="72866" y="381476"/>
                          <a:pt x="156686" y="388144"/>
                        </a:cubicBezTo>
                        <a:close/>
                        <a:moveTo>
                          <a:pt x="738664" y="95726"/>
                        </a:moveTo>
                        <a:cubicBezTo>
                          <a:pt x="809149" y="101441"/>
                          <a:pt x="864394" y="158591"/>
                          <a:pt x="864394" y="230029"/>
                        </a:cubicBezTo>
                        <a:cubicBezTo>
                          <a:pt x="864394" y="300514"/>
                          <a:pt x="809149" y="358616"/>
                          <a:pt x="738664" y="364331"/>
                        </a:cubicBezTo>
                        <a:lnTo>
                          <a:pt x="738664" y="95726"/>
                        </a:lnTo>
                        <a:close/>
                        <a:moveTo>
                          <a:pt x="180499" y="30956"/>
                        </a:moveTo>
                        <a:lnTo>
                          <a:pt x="714851" y="30956"/>
                        </a:lnTo>
                        <a:lnTo>
                          <a:pt x="714851" y="428149"/>
                        </a:lnTo>
                        <a:lnTo>
                          <a:pt x="180499" y="428149"/>
                        </a:lnTo>
                        <a:lnTo>
                          <a:pt x="180499" y="30956"/>
                        </a:lnTo>
                        <a:close/>
                        <a:moveTo>
                          <a:pt x="156686" y="95726"/>
                        </a:moveTo>
                        <a:lnTo>
                          <a:pt x="156686" y="364331"/>
                        </a:lnTo>
                        <a:cubicBezTo>
                          <a:pt x="86201" y="357664"/>
                          <a:pt x="30956" y="300514"/>
                          <a:pt x="30956" y="230029"/>
                        </a:cubicBezTo>
                        <a:cubicBezTo>
                          <a:pt x="30956" y="158591"/>
                          <a:pt x="86201" y="101441"/>
                          <a:pt x="156686" y="95726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90" name="자유형: 도형 78">
                    <a:extLst>
                      <a:ext uri="{FF2B5EF4-FFF2-40B4-BE49-F238E27FC236}">
                        <a16:creationId xmlns:a16="http://schemas.microsoft.com/office/drawing/2014/main" id="{BF979AB8-AC75-4CCB-9CEB-4A871CBB8458}"/>
                      </a:ext>
                    </a:extLst>
                  </p:cNvPr>
                  <p:cNvSpPr/>
                  <p:nvPr/>
                </p:nvSpPr>
                <p:spPr>
                  <a:xfrm>
                    <a:off x="4166369" y="2174992"/>
                    <a:ext cx="112928" cy="23774"/>
                  </a:xfrm>
                  <a:custGeom>
                    <a:avLst/>
                    <a:gdLst>
                      <a:gd name="connsiteX0" fmla="*/ 165259 w 180975"/>
                      <a:gd name="connsiteY0" fmla="*/ 7144 h 38100"/>
                      <a:gd name="connsiteX1" fmla="*/ 19526 w 180975"/>
                      <a:gd name="connsiteY1" fmla="*/ 7144 h 38100"/>
                      <a:gd name="connsiteX2" fmla="*/ 7144 w 180975"/>
                      <a:gd name="connsiteY2" fmla="*/ 19526 h 38100"/>
                      <a:gd name="connsiteX3" fmla="*/ 19526 w 180975"/>
                      <a:gd name="connsiteY3" fmla="*/ 31909 h 38100"/>
                      <a:gd name="connsiteX4" fmla="*/ 164306 w 180975"/>
                      <a:gd name="connsiteY4" fmla="*/ 31909 h 38100"/>
                      <a:gd name="connsiteX5" fmla="*/ 176689 w 180975"/>
                      <a:gd name="connsiteY5" fmla="*/ 19526 h 38100"/>
                      <a:gd name="connsiteX6" fmla="*/ 165259 w 180975"/>
                      <a:gd name="connsiteY6" fmla="*/ 7144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975" h="38100">
                        <a:moveTo>
                          <a:pt x="165259" y="7144"/>
                        </a:moveTo>
                        <a:lnTo>
                          <a:pt x="19526" y="7144"/>
                        </a:lnTo>
                        <a:cubicBezTo>
                          <a:pt x="12859" y="7144"/>
                          <a:pt x="7144" y="12859"/>
                          <a:pt x="7144" y="19526"/>
                        </a:cubicBezTo>
                        <a:cubicBezTo>
                          <a:pt x="7144" y="26194"/>
                          <a:pt x="12859" y="31909"/>
                          <a:pt x="19526" y="31909"/>
                        </a:cubicBezTo>
                        <a:lnTo>
                          <a:pt x="164306" y="31909"/>
                        </a:lnTo>
                        <a:cubicBezTo>
                          <a:pt x="170974" y="31909"/>
                          <a:pt x="176689" y="26194"/>
                          <a:pt x="176689" y="19526"/>
                        </a:cubicBezTo>
                        <a:cubicBezTo>
                          <a:pt x="176689" y="12859"/>
                          <a:pt x="170974" y="7144"/>
                          <a:pt x="165259" y="714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91" name="자유형: 도형 79">
                    <a:extLst>
                      <a:ext uri="{FF2B5EF4-FFF2-40B4-BE49-F238E27FC236}">
                        <a16:creationId xmlns:a16="http://schemas.microsoft.com/office/drawing/2014/main" id="{3719881E-A2C1-4F6D-9722-0E5A31E36BF1}"/>
                      </a:ext>
                    </a:extLst>
                  </p:cNvPr>
                  <p:cNvSpPr/>
                  <p:nvPr/>
                </p:nvSpPr>
                <p:spPr>
                  <a:xfrm>
                    <a:off x="4301883" y="2174992"/>
                    <a:ext cx="47549" cy="23774"/>
                  </a:xfrm>
                  <a:custGeom>
                    <a:avLst/>
                    <a:gdLst>
                      <a:gd name="connsiteX0" fmla="*/ 62389 w 76200"/>
                      <a:gd name="connsiteY0" fmla="*/ 7144 h 38100"/>
                      <a:gd name="connsiteX1" fmla="*/ 19526 w 76200"/>
                      <a:gd name="connsiteY1" fmla="*/ 7144 h 38100"/>
                      <a:gd name="connsiteX2" fmla="*/ 7144 w 76200"/>
                      <a:gd name="connsiteY2" fmla="*/ 19526 h 38100"/>
                      <a:gd name="connsiteX3" fmla="*/ 19526 w 76200"/>
                      <a:gd name="connsiteY3" fmla="*/ 31909 h 38100"/>
                      <a:gd name="connsiteX4" fmla="*/ 62389 w 76200"/>
                      <a:gd name="connsiteY4" fmla="*/ 31909 h 38100"/>
                      <a:gd name="connsiteX5" fmla="*/ 74771 w 76200"/>
                      <a:gd name="connsiteY5" fmla="*/ 19526 h 38100"/>
                      <a:gd name="connsiteX6" fmla="*/ 62389 w 76200"/>
                      <a:gd name="connsiteY6" fmla="*/ 7144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" h="38100">
                        <a:moveTo>
                          <a:pt x="62389" y="7144"/>
                        </a:moveTo>
                        <a:lnTo>
                          <a:pt x="19526" y="7144"/>
                        </a:lnTo>
                        <a:cubicBezTo>
                          <a:pt x="12859" y="7144"/>
                          <a:pt x="7144" y="12859"/>
                          <a:pt x="7144" y="19526"/>
                        </a:cubicBezTo>
                        <a:cubicBezTo>
                          <a:pt x="7144" y="26194"/>
                          <a:pt x="12859" y="31909"/>
                          <a:pt x="19526" y="31909"/>
                        </a:cubicBezTo>
                        <a:lnTo>
                          <a:pt x="62389" y="31909"/>
                        </a:lnTo>
                        <a:cubicBezTo>
                          <a:pt x="69056" y="31909"/>
                          <a:pt x="74771" y="26194"/>
                          <a:pt x="74771" y="19526"/>
                        </a:cubicBezTo>
                        <a:cubicBezTo>
                          <a:pt x="74771" y="12859"/>
                          <a:pt x="69056" y="7144"/>
                          <a:pt x="62389" y="714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86" name="직사각형 85">
                  <a:extLst>
                    <a:ext uri="{FF2B5EF4-FFF2-40B4-BE49-F238E27FC236}">
                      <a16:creationId xmlns:a16="http://schemas.microsoft.com/office/drawing/2014/main" id="{AE0C73B2-A77D-4D60-BB9B-5D9E1A3D88C6}"/>
                    </a:ext>
                  </a:extLst>
                </p:cNvPr>
                <p:cNvSpPr/>
                <p:nvPr/>
              </p:nvSpPr>
              <p:spPr>
                <a:xfrm>
                  <a:off x="4288632" y="2119471"/>
                  <a:ext cx="36000" cy="2391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ko-KR" altLang="en-US" sz="1400" spc="-7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87" name="직사각형 86">
                  <a:extLst>
                    <a:ext uri="{FF2B5EF4-FFF2-40B4-BE49-F238E27FC236}">
                      <a16:creationId xmlns:a16="http://schemas.microsoft.com/office/drawing/2014/main" id="{79BF783C-DFBE-44BF-AD07-FE306AECE23E}"/>
                    </a:ext>
                  </a:extLst>
                </p:cNvPr>
                <p:cNvSpPr/>
                <p:nvPr/>
              </p:nvSpPr>
              <p:spPr>
                <a:xfrm>
                  <a:off x="4581030" y="2119471"/>
                  <a:ext cx="36000" cy="2391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ko-KR" altLang="en-US" sz="1400" spc="-7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sp>
            <p:nvSpPr>
              <p:cNvPr id="82" name="Freeform 5">
                <a:extLst>
                  <a:ext uri="{FF2B5EF4-FFF2-40B4-BE49-F238E27FC236}">
                    <a16:creationId xmlns:a16="http://schemas.microsoft.com/office/drawing/2014/main" id="{86DCA209-A57A-484D-815D-4382BBEDC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395" y="1697611"/>
                <a:ext cx="196969" cy="154858"/>
              </a:xfrm>
              <a:custGeom>
                <a:avLst/>
                <a:gdLst>
                  <a:gd name="T0" fmla="*/ 699 w 819"/>
                  <a:gd name="T1" fmla="*/ 26 h 643"/>
                  <a:gd name="T2" fmla="*/ 256 w 819"/>
                  <a:gd name="T3" fmla="*/ 469 h 643"/>
                  <a:gd name="T4" fmla="*/ 132 w 819"/>
                  <a:gd name="T5" fmla="*/ 264 h 643"/>
                  <a:gd name="T6" fmla="*/ 130 w 819"/>
                  <a:gd name="T7" fmla="*/ 261 h 643"/>
                  <a:gd name="T8" fmla="*/ 130 w 819"/>
                  <a:gd name="T9" fmla="*/ 261 h 643"/>
                  <a:gd name="T10" fmla="*/ 41 w 819"/>
                  <a:gd name="T11" fmla="*/ 242 h 643"/>
                  <a:gd name="T12" fmla="*/ 16 w 819"/>
                  <a:gd name="T13" fmla="*/ 330 h 643"/>
                  <a:gd name="T14" fmla="*/ 16 w 819"/>
                  <a:gd name="T15" fmla="*/ 330 h 643"/>
                  <a:gd name="T16" fmla="*/ 18 w 819"/>
                  <a:gd name="T17" fmla="*/ 333 h 643"/>
                  <a:gd name="T18" fmla="*/ 18 w 819"/>
                  <a:gd name="T19" fmla="*/ 333 h 643"/>
                  <a:gd name="T20" fmla="*/ 185 w 819"/>
                  <a:gd name="T21" fmla="*/ 611 h 643"/>
                  <a:gd name="T22" fmla="*/ 186 w 819"/>
                  <a:gd name="T23" fmla="*/ 612 h 643"/>
                  <a:gd name="T24" fmla="*/ 190 w 819"/>
                  <a:gd name="T25" fmla="*/ 617 h 643"/>
                  <a:gd name="T26" fmla="*/ 194 w 819"/>
                  <a:gd name="T27" fmla="*/ 623 h 643"/>
                  <a:gd name="T28" fmla="*/ 195 w 819"/>
                  <a:gd name="T29" fmla="*/ 623 h 643"/>
                  <a:gd name="T30" fmla="*/ 199 w 819"/>
                  <a:gd name="T31" fmla="*/ 627 h 643"/>
                  <a:gd name="T32" fmla="*/ 205 w 819"/>
                  <a:gd name="T33" fmla="*/ 631 h 643"/>
                  <a:gd name="T34" fmla="*/ 210 w 819"/>
                  <a:gd name="T35" fmla="*/ 634 h 643"/>
                  <a:gd name="T36" fmla="*/ 216 w 819"/>
                  <a:gd name="T37" fmla="*/ 637 h 643"/>
                  <a:gd name="T38" fmla="*/ 222 w 819"/>
                  <a:gd name="T39" fmla="*/ 640 h 643"/>
                  <a:gd name="T40" fmla="*/ 228 w 819"/>
                  <a:gd name="T41" fmla="*/ 641 h 643"/>
                  <a:gd name="T42" fmla="*/ 235 w 819"/>
                  <a:gd name="T43" fmla="*/ 642 h 643"/>
                  <a:gd name="T44" fmla="*/ 241 w 819"/>
                  <a:gd name="T45" fmla="*/ 643 h 643"/>
                  <a:gd name="T46" fmla="*/ 248 w 819"/>
                  <a:gd name="T47" fmla="*/ 642 h 643"/>
                  <a:gd name="T48" fmla="*/ 254 w 819"/>
                  <a:gd name="T49" fmla="*/ 642 h 643"/>
                  <a:gd name="T50" fmla="*/ 261 w 819"/>
                  <a:gd name="T51" fmla="*/ 640 h 643"/>
                  <a:gd name="T52" fmla="*/ 266 w 819"/>
                  <a:gd name="T53" fmla="*/ 639 h 643"/>
                  <a:gd name="T54" fmla="*/ 273 w 819"/>
                  <a:gd name="T55" fmla="*/ 635 h 643"/>
                  <a:gd name="T56" fmla="*/ 277 w 819"/>
                  <a:gd name="T57" fmla="*/ 634 h 643"/>
                  <a:gd name="T58" fmla="*/ 278 w 819"/>
                  <a:gd name="T59" fmla="*/ 633 h 643"/>
                  <a:gd name="T60" fmla="*/ 284 w 819"/>
                  <a:gd name="T61" fmla="*/ 628 h 643"/>
                  <a:gd name="T62" fmla="*/ 289 w 819"/>
                  <a:gd name="T63" fmla="*/ 625 h 643"/>
                  <a:gd name="T64" fmla="*/ 290 w 819"/>
                  <a:gd name="T65" fmla="*/ 624 h 643"/>
                  <a:gd name="T66" fmla="*/ 793 w 819"/>
                  <a:gd name="T67" fmla="*/ 120 h 643"/>
                  <a:gd name="T68" fmla="*/ 793 w 819"/>
                  <a:gd name="T69" fmla="*/ 26 h 643"/>
                  <a:gd name="T70" fmla="*/ 699 w 819"/>
                  <a:gd name="T71" fmla="*/ 26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9" h="643">
                    <a:moveTo>
                      <a:pt x="699" y="26"/>
                    </a:moveTo>
                    <a:cubicBezTo>
                      <a:pt x="256" y="469"/>
                      <a:pt x="256" y="469"/>
                      <a:pt x="256" y="469"/>
                    </a:cubicBezTo>
                    <a:cubicBezTo>
                      <a:pt x="132" y="264"/>
                      <a:pt x="132" y="264"/>
                      <a:pt x="132" y="264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10" y="232"/>
                      <a:pt x="71" y="223"/>
                      <a:pt x="41" y="242"/>
                    </a:cubicBezTo>
                    <a:cubicBezTo>
                      <a:pt x="10" y="260"/>
                      <a:pt x="0" y="299"/>
                      <a:pt x="16" y="330"/>
                    </a:cubicBezTo>
                    <a:cubicBezTo>
                      <a:pt x="16" y="330"/>
                      <a:pt x="16" y="330"/>
                      <a:pt x="16" y="330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5" y="611"/>
                      <a:pt x="185" y="611"/>
                      <a:pt x="185" y="611"/>
                    </a:cubicBezTo>
                    <a:cubicBezTo>
                      <a:pt x="185" y="611"/>
                      <a:pt x="186" y="611"/>
                      <a:pt x="186" y="612"/>
                    </a:cubicBezTo>
                    <a:cubicBezTo>
                      <a:pt x="187" y="614"/>
                      <a:pt x="189" y="615"/>
                      <a:pt x="190" y="617"/>
                    </a:cubicBezTo>
                    <a:cubicBezTo>
                      <a:pt x="192" y="619"/>
                      <a:pt x="193" y="621"/>
                      <a:pt x="194" y="623"/>
                    </a:cubicBezTo>
                    <a:cubicBezTo>
                      <a:pt x="195" y="623"/>
                      <a:pt x="195" y="623"/>
                      <a:pt x="195" y="623"/>
                    </a:cubicBezTo>
                    <a:cubicBezTo>
                      <a:pt x="196" y="625"/>
                      <a:pt x="198" y="626"/>
                      <a:pt x="199" y="627"/>
                    </a:cubicBezTo>
                    <a:cubicBezTo>
                      <a:pt x="201" y="628"/>
                      <a:pt x="203" y="630"/>
                      <a:pt x="205" y="631"/>
                    </a:cubicBezTo>
                    <a:cubicBezTo>
                      <a:pt x="206" y="632"/>
                      <a:pt x="208" y="633"/>
                      <a:pt x="210" y="634"/>
                    </a:cubicBezTo>
                    <a:cubicBezTo>
                      <a:pt x="212" y="635"/>
                      <a:pt x="214" y="637"/>
                      <a:pt x="216" y="637"/>
                    </a:cubicBezTo>
                    <a:cubicBezTo>
                      <a:pt x="218" y="638"/>
                      <a:pt x="220" y="639"/>
                      <a:pt x="222" y="640"/>
                    </a:cubicBezTo>
                    <a:cubicBezTo>
                      <a:pt x="224" y="640"/>
                      <a:pt x="226" y="641"/>
                      <a:pt x="228" y="641"/>
                    </a:cubicBezTo>
                    <a:cubicBezTo>
                      <a:pt x="230" y="642"/>
                      <a:pt x="233" y="642"/>
                      <a:pt x="235" y="642"/>
                    </a:cubicBezTo>
                    <a:cubicBezTo>
                      <a:pt x="237" y="642"/>
                      <a:pt x="239" y="643"/>
                      <a:pt x="241" y="643"/>
                    </a:cubicBezTo>
                    <a:cubicBezTo>
                      <a:pt x="243" y="643"/>
                      <a:pt x="245" y="643"/>
                      <a:pt x="248" y="642"/>
                    </a:cubicBezTo>
                    <a:cubicBezTo>
                      <a:pt x="250" y="642"/>
                      <a:pt x="252" y="642"/>
                      <a:pt x="254" y="642"/>
                    </a:cubicBezTo>
                    <a:cubicBezTo>
                      <a:pt x="256" y="642"/>
                      <a:pt x="258" y="641"/>
                      <a:pt x="261" y="640"/>
                    </a:cubicBezTo>
                    <a:cubicBezTo>
                      <a:pt x="262" y="640"/>
                      <a:pt x="264" y="639"/>
                      <a:pt x="266" y="639"/>
                    </a:cubicBezTo>
                    <a:cubicBezTo>
                      <a:pt x="269" y="638"/>
                      <a:pt x="271" y="637"/>
                      <a:pt x="273" y="635"/>
                    </a:cubicBezTo>
                    <a:cubicBezTo>
                      <a:pt x="275" y="635"/>
                      <a:pt x="276" y="634"/>
                      <a:pt x="277" y="634"/>
                    </a:cubicBezTo>
                    <a:cubicBezTo>
                      <a:pt x="277" y="633"/>
                      <a:pt x="278" y="633"/>
                      <a:pt x="278" y="633"/>
                    </a:cubicBezTo>
                    <a:cubicBezTo>
                      <a:pt x="280" y="632"/>
                      <a:pt x="282" y="630"/>
                      <a:pt x="284" y="628"/>
                    </a:cubicBezTo>
                    <a:cubicBezTo>
                      <a:pt x="285" y="627"/>
                      <a:pt x="287" y="626"/>
                      <a:pt x="289" y="625"/>
                    </a:cubicBezTo>
                    <a:cubicBezTo>
                      <a:pt x="289" y="624"/>
                      <a:pt x="289" y="624"/>
                      <a:pt x="290" y="624"/>
                    </a:cubicBezTo>
                    <a:cubicBezTo>
                      <a:pt x="793" y="120"/>
                      <a:pt x="793" y="120"/>
                      <a:pt x="793" y="120"/>
                    </a:cubicBezTo>
                    <a:cubicBezTo>
                      <a:pt x="819" y="94"/>
                      <a:pt x="819" y="52"/>
                      <a:pt x="793" y="26"/>
                    </a:cubicBezTo>
                    <a:cubicBezTo>
                      <a:pt x="767" y="0"/>
                      <a:pt x="725" y="0"/>
                      <a:pt x="699" y="2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Freeform 5">
                <a:extLst>
                  <a:ext uri="{FF2B5EF4-FFF2-40B4-BE49-F238E27FC236}">
                    <a16:creationId xmlns:a16="http://schemas.microsoft.com/office/drawing/2014/main" id="{77A63BF2-BB84-4A09-BDB0-0ADF83A73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158" y="1791017"/>
                <a:ext cx="196969" cy="154858"/>
              </a:xfrm>
              <a:custGeom>
                <a:avLst/>
                <a:gdLst>
                  <a:gd name="T0" fmla="*/ 699 w 819"/>
                  <a:gd name="T1" fmla="*/ 26 h 643"/>
                  <a:gd name="T2" fmla="*/ 256 w 819"/>
                  <a:gd name="T3" fmla="*/ 469 h 643"/>
                  <a:gd name="T4" fmla="*/ 132 w 819"/>
                  <a:gd name="T5" fmla="*/ 264 h 643"/>
                  <a:gd name="T6" fmla="*/ 130 w 819"/>
                  <a:gd name="T7" fmla="*/ 261 h 643"/>
                  <a:gd name="T8" fmla="*/ 130 w 819"/>
                  <a:gd name="T9" fmla="*/ 261 h 643"/>
                  <a:gd name="T10" fmla="*/ 41 w 819"/>
                  <a:gd name="T11" fmla="*/ 242 h 643"/>
                  <a:gd name="T12" fmla="*/ 16 w 819"/>
                  <a:gd name="T13" fmla="*/ 330 h 643"/>
                  <a:gd name="T14" fmla="*/ 16 w 819"/>
                  <a:gd name="T15" fmla="*/ 330 h 643"/>
                  <a:gd name="T16" fmla="*/ 18 w 819"/>
                  <a:gd name="T17" fmla="*/ 333 h 643"/>
                  <a:gd name="T18" fmla="*/ 18 w 819"/>
                  <a:gd name="T19" fmla="*/ 333 h 643"/>
                  <a:gd name="T20" fmla="*/ 185 w 819"/>
                  <a:gd name="T21" fmla="*/ 611 h 643"/>
                  <a:gd name="T22" fmla="*/ 186 w 819"/>
                  <a:gd name="T23" fmla="*/ 612 h 643"/>
                  <a:gd name="T24" fmla="*/ 190 w 819"/>
                  <a:gd name="T25" fmla="*/ 617 h 643"/>
                  <a:gd name="T26" fmla="*/ 194 w 819"/>
                  <a:gd name="T27" fmla="*/ 623 h 643"/>
                  <a:gd name="T28" fmla="*/ 195 w 819"/>
                  <a:gd name="T29" fmla="*/ 623 h 643"/>
                  <a:gd name="T30" fmla="*/ 199 w 819"/>
                  <a:gd name="T31" fmla="*/ 627 h 643"/>
                  <a:gd name="T32" fmla="*/ 205 w 819"/>
                  <a:gd name="T33" fmla="*/ 631 h 643"/>
                  <a:gd name="T34" fmla="*/ 210 w 819"/>
                  <a:gd name="T35" fmla="*/ 634 h 643"/>
                  <a:gd name="T36" fmla="*/ 216 w 819"/>
                  <a:gd name="T37" fmla="*/ 637 h 643"/>
                  <a:gd name="T38" fmla="*/ 222 w 819"/>
                  <a:gd name="T39" fmla="*/ 640 h 643"/>
                  <a:gd name="T40" fmla="*/ 228 w 819"/>
                  <a:gd name="T41" fmla="*/ 641 h 643"/>
                  <a:gd name="T42" fmla="*/ 235 w 819"/>
                  <a:gd name="T43" fmla="*/ 642 h 643"/>
                  <a:gd name="T44" fmla="*/ 241 w 819"/>
                  <a:gd name="T45" fmla="*/ 643 h 643"/>
                  <a:gd name="T46" fmla="*/ 248 w 819"/>
                  <a:gd name="T47" fmla="*/ 642 h 643"/>
                  <a:gd name="T48" fmla="*/ 254 w 819"/>
                  <a:gd name="T49" fmla="*/ 642 h 643"/>
                  <a:gd name="T50" fmla="*/ 261 w 819"/>
                  <a:gd name="T51" fmla="*/ 640 h 643"/>
                  <a:gd name="T52" fmla="*/ 266 w 819"/>
                  <a:gd name="T53" fmla="*/ 639 h 643"/>
                  <a:gd name="T54" fmla="*/ 273 w 819"/>
                  <a:gd name="T55" fmla="*/ 635 h 643"/>
                  <a:gd name="T56" fmla="*/ 277 w 819"/>
                  <a:gd name="T57" fmla="*/ 634 h 643"/>
                  <a:gd name="T58" fmla="*/ 278 w 819"/>
                  <a:gd name="T59" fmla="*/ 633 h 643"/>
                  <a:gd name="T60" fmla="*/ 284 w 819"/>
                  <a:gd name="T61" fmla="*/ 628 h 643"/>
                  <a:gd name="T62" fmla="*/ 289 w 819"/>
                  <a:gd name="T63" fmla="*/ 625 h 643"/>
                  <a:gd name="T64" fmla="*/ 290 w 819"/>
                  <a:gd name="T65" fmla="*/ 624 h 643"/>
                  <a:gd name="T66" fmla="*/ 793 w 819"/>
                  <a:gd name="T67" fmla="*/ 120 h 643"/>
                  <a:gd name="T68" fmla="*/ 793 w 819"/>
                  <a:gd name="T69" fmla="*/ 26 h 643"/>
                  <a:gd name="T70" fmla="*/ 699 w 819"/>
                  <a:gd name="T71" fmla="*/ 26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9" h="643">
                    <a:moveTo>
                      <a:pt x="699" y="26"/>
                    </a:moveTo>
                    <a:cubicBezTo>
                      <a:pt x="256" y="469"/>
                      <a:pt x="256" y="469"/>
                      <a:pt x="256" y="469"/>
                    </a:cubicBezTo>
                    <a:cubicBezTo>
                      <a:pt x="132" y="264"/>
                      <a:pt x="132" y="264"/>
                      <a:pt x="132" y="264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10" y="232"/>
                      <a:pt x="71" y="223"/>
                      <a:pt x="41" y="242"/>
                    </a:cubicBezTo>
                    <a:cubicBezTo>
                      <a:pt x="10" y="260"/>
                      <a:pt x="0" y="299"/>
                      <a:pt x="16" y="330"/>
                    </a:cubicBezTo>
                    <a:cubicBezTo>
                      <a:pt x="16" y="330"/>
                      <a:pt x="16" y="330"/>
                      <a:pt x="16" y="330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5" y="611"/>
                      <a:pt x="185" y="611"/>
                      <a:pt x="185" y="611"/>
                    </a:cubicBezTo>
                    <a:cubicBezTo>
                      <a:pt x="185" y="611"/>
                      <a:pt x="186" y="611"/>
                      <a:pt x="186" y="612"/>
                    </a:cubicBezTo>
                    <a:cubicBezTo>
                      <a:pt x="187" y="614"/>
                      <a:pt x="189" y="615"/>
                      <a:pt x="190" y="617"/>
                    </a:cubicBezTo>
                    <a:cubicBezTo>
                      <a:pt x="192" y="619"/>
                      <a:pt x="193" y="621"/>
                      <a:pt x="194" y="623"/>
                    </a:cubicBezTo>
                    <a:cubicBezTo>
                      <a:pt x="195" y="623"/>
                      <a:pt x="195" y="623"/>
                      <a:pt x="195" y="623"/>
                    </a:cubicBezTo>
                    <a:cubicBezTo>
                      <a:pt x="196" y="625"/>
                      <a:pt x="198" y="626"/>
                      <a:pt x="199" y="627"/>
                    </a:cubicBezTo>
                    <a:cubicBezTo>
                      <a:pt x="201" y="628"/>
                      <a:pt x="203" y="630"/>
                      <a:pt x="205" y="631"/>
                    </a:cubicBezTo>
                    <a:cubicBezTo>
                      <a:pt x="206" y="632"/>
                      <a:pt x="208" y="633"/>
                      <a:pt x="210" y="634"/>
                    </a:cubicBezTo>
                    <a:cubicBezTo>
                      <a:pt x="212" y="635"/>
                      <a:pt x="214" y="637"/>
                      <a:pt x="216" y="637"/>
                    </a:cubicBezTo>
                    <a:cubicBezTo>
                      <a:pt x="218" y="638"/>
                      <a:pt x="220" y="639"/>
                      <a:pt x="222" y="640"/>
                    </a:cubicBezTo>
                    <a:cubicBezTo>
                      <a:pt x="224" y="640"/>
                      <a:pt x="226" y="641"/>
                      <a:pt x="228" y="641"/>
                    </a:cubicBezTo>
                    <a:cubicBezTo>
                      <a:pt x="230" y="642"/>
                      <a:pt x="233" y="642"/>
                      <a:pt x="235" y="642"/>
                    </a:cubicBezTo>
                    <a:cubicBezTo>
                      <a:pt x="237" y="642"/>
                      <a:pt x="239" y="643"/>
                      <a:pt x="241" y="643"/>
                    </a:cubicBezTo>
                    <a:cubicBezTo>
                      <a:pt x="243" y="643"/>
                      <a:pt x="245" y="643"/>
                      <a:pt x="248" y="642"/>
                    </a:cubicBezTo>
                    <a:cubicBezTo>
                      <a:pt x="250" y="642"/>
                      <a:pt x="252" y="642"/>
                      <a:pt x="254" y="642"/>
                    </a:cubicBezTo>
                    <a:cubicBezTo>
                      <a:pt x="256" y="642"/>
                      <a:pt x="258" y="641"/>
                      <a:pt x="261" y="640"/>
                    </a:cubicBezTo>
                    <a:cubicBezTo>
                      <a:pt x="262" y="640"/>
                      <a:pt x="264" y="639"/>
                      <a:pt x="266" y="639"/>
                    </a:cubicBezTo>
                    <a:cubicBezTo>
                      <a:pt x="269" y="638"/>
                      <a:pt x="271" y="637"/>
                      <a:pt x="273" y="635"/>
                    </a:cubicBezTo>
                    <a:cubicBezTo>
                      <a:pt x="275" y="635"/>
                      <a:pt x="276" y="634"/>
                      <a:pt x="277" y="634"/>
                    </a:cubicBezTo>
                    <a:cubicBezTo>
                      <a:pt x="277" y="633"/>
                      <a:pt x="278" y="633"/>
                      <a:pt x="278" y="633"/>
                    </a:cubicBezTo>
                    <a:cubicBezTo>
                      <a:pt x="280" y="632"/>
                      <a:pt x="282" y="630"/>
                      <a:pt x="284" y="628"/>
                    </a:cubicBezTo>
                    <a:cubicBezTo>
                      <a:pt x="285" y="627"/>
                      <a:pt x="287" y="626"/>
                      <a:pt x="289" y="625"/>
                    </a:cubicBezTo>
                    <a:cubicBezTo>
                      <a:pt x="289" y="624"/>
                      <a:pt x="289" y="624"/>
                      <a:pt x="290" y="624"/>
                    </a:cubicBezTo>
                    <a:cubicBezTo>
                      <a:pt x="793" y="120"/>
                      <a:pt x="793" y="120"/>
                      <a:pt x="793" y="120"/>
                    </a:cubicBezTo>
                    <a:cubicBezTo>
                      <a:pt x="819" y="94"/>
                      <a:pt x="819" y="52"/>
                      <a:pt x="793" y="26"/>
                    </a:cubicBezTo>
                    <a:cubicBezTo>
                      <a:pt x="767" y="0"/>
                      <a:pt x="725" y="0"/>
                      <a:pt x="699" y="2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Freeform 5">
                <a:extLst>
                  <a:ext uri="{FF2B5EF4-FFF2-40B4-BE49-F238E27FC236}">
                    <a16:creationId xmlns:a16="http://schemas.microsoft.com/office/drawing/2014/main" id="{E78958B6-1499-45EC-BB8E-A0D6437EF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047" y="1697611"/>
                <a:ext cx="196969" cy="154858"/>
              </a:xfrm>
              <a:custGeom>
                <a:avLst/>
                <a:gdLst>
                  <a:gd name="T0" fmla="*/ 699 w 819"/>
                  <a:gd name="T1" fmla="*/ 26 h 643"/>
                  <a:gd name="T2" fmla="*/ 256 w 819"/>
                  <a:gd name="T3" fmla="*/ 469 h 643"/>
                  <a:gd name="T4" fmla="*/ 132 w 819"/>
                  <a:gd name="T5" fmla="*/ 264 h 643"/>
                  <a:gd name="T6" fmla="*/ 130 w 819"/>
                  <a:gd name="T7" fmla="*/ 261 h 643"/>
                  <a:gd name="T8" fmla="*/ 130 w 819"/>
                  <a:gd name="T9" fmla="*/ 261 h 643"/>
                  <a:gd name="T10" fmla="*/ 41 w 819"/>
                  <a:gd name="T11" fmla="*/ 242 h 643"/>
                  <a:gd name="T12" fmla="*/ 16 w 819"/>
                  <a:gd name="T13" fmla="*/ 330 h 643"/>
                  <a:gd name="T14" fmla="*/ 16 w 819"/>
                  <a:gd name="T15" fmla="*/ 330 h 643"/>
                  <a:gd name="T16" fmla="*/ 18 w 819"/>
                  <a:gd name="T17" fmla="*/ 333 h 643"/>
                  <a:gd name="T18" fmla="*/ 18 w 819"/>
                  <a:gd name="T19" fmla="*/ 333 h 643"/>
                  <a:gd name="T20" fmla="*/ 185 w 819"/>
                  <a:gd name="T21" fmla="*/ 611 h 643"/>
                  <a:gd name="T22" fmla="*/ 186 w 819"/>
                  <a:gd name="T23" fmla="*/ 612 h 643"/>
                  <a:gd name="T24" fmla="*/ 190 w 819"/>
                  <a:gd name="T25" fmla="*/ 617 h 643"/>
                  <a:gd name="T26" fmla="*/ 194 w 819"/>
                  <a:gd name="T27" fmla="*/ 623 h 643"/>
                  <a:gd name="T28" fmla="*/ 195 w 819"/>
                  <a:gd name="T29" fmla="*/ 623 h 643"/>
                  <a:gd name="T30" fmla="*/ 199 w 819"/>
                  <a:gd name="T31" fmla="*/ 627 h 643"/>
                  <a:gd name="T32" fmla="*/ 205 w 819"/>
                  <a:gd name="T33" fmla="*/ 631 h 643"/>
                  <a:gd name="T34" fmla="*/ 210 w 819"/>
                  <a:gd name="T35" fmla="*/ 634 h 643"/>
                  <a:gd name="T36" fmla="*/ 216 w 819"/>
                  <a:gd name="T37" fmla="*/ 637 h 643"/>
                  <a:gd name="T38" fmla="*/ 222 w 819"/>
                  <a:gd name="T39" fmla="*/ 640 h 643"/>
                  <a:gd name="T40" fmla="*/ 228 w 819"/>
                  <a:gd name="T41" fmla="*/ 641 h 643"/>
                  <a:gd name="T42" fmla="*/ 235 w 819"/>
                  <a:gd name="T43" fmla="*/ 642 h 643"/>
                  <a:gd name="T44" fmla="*/ 241 w 819"/>
                  <a:gd name="T45" fmla="*/ 643 h 643"/>
                  <a:gd name="T46" fmla="*/ 248 w 819"/>
                  <a:gd name="T47" fmla="*/ 642 h 643"/>
                  <a:gd name="T48" fmla="*/ 254 w 819"/>
                  <a:gd name="T49" fmla="*/ 642 h 643"/>
                  <a:gd name="T50" fmla="*/ 261 w 819"/>
                  <a:gd name="T51" fmla="*/ 640 h 643"/>
                  <a:gd name="T52" fmla="*/ 266 w 819"/>
                  <a:gd name="T53" fmla="*/ 639 h 643"/>
                  <a:gd name="T54" fmla="*/ 273 w 819"/>
                  <a:gd name="T55" fmla="*/ 635 h 643"/>
                  <a:gd name="T56" fmla="*/ 277 w 819"/>
                  <a:gd name="T57" fmla="*/ 634 h 643"/>
                  <a:gd name="T58" fmla="*/ 278 w 819"/>
                  <a:gd name="T59" fmla="*/ 633 h 643"/>
                  <a:gd name="T60" fmla="*/ 284 w 819"/>
                  <a:gd name="T61" fmla="*/ 628 h 643"/>
                  <a:gd name="T62" fmla="*/ 289 w 819"/>
                  <a:gd name="T63" fmla="*/ 625 h 643"/>
                  <a:gd name="T64" fmla="*/ 290 w 819"/>
                  <a:gd name="T65" fmla="*/ 624 h 643"/>
                  <a:gd name="T66" fmla="*/ 793 w 819"/>
                  <a:gd name="T67" fmla="*/ 120 h 643"/>
                  <a:gd name="T68" fmla="*/ 793 w 819"/>
                  <a:gd name="T69" fmla="*/ 26 h 643"/>
                  <a:gd name="T70" fmla="*/ 699 w 819"/>
                  <a:gd name="T71" fmla="*/ 26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9" h="643">
                    <a:moveTo>
                      <a:pt x="699" y="26"/>
                    </a:moveTo>
                    <a:cubicBezTo>
                      <a:pt x="256" y="469"/>
                      <a:pt x="256" y="469"/>
                      <a:pt x="256" y="469"/>
                    </a:cubicBezTo>
                    <a:cubicBezTo>
                      <a:pt x="132" y="264"/>
                      <a:pt x="132" y="264"/>
                      <a:pt x="132" y="264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10" y="232"/>
                      <a:pt x="71" y="223"/>
                      <a:pt x="41" y="242"/>
                    </a:cubicBezTo>
                    <a:cubicBezTo>
                      <a:pt x="10" y="260"/>
                      <a:pt x="0" y="299"/>
                      <a:pt x="16" y="330"/>
                    </a:cubicBezTo>
                    <a:cubicBezTo>
                      <a:pt x="16" y="330"/>
                      <a:pt x="16" y="330"/>
                      <a:pt x="16" y="330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5" y="611"/>
                      <a:pt x="185" y="611"/>
                      <a:pt x="185" y="611"/>
                    </a:cubicBezTo>
                    <a:cubicBezTo>
                      <a:pt x="185" y="611"/>
                      <a:pt x="186" y="611"/>
                      <a:pt x="186" y="612"/>
                    </a:cubicBezTo>
                    <a:cubicBezTo>
                      <a:pt x="187" y="614"/>
                      <a:pt x="189" y="615"/>
                      <a:pt x="190" y="617"/>
                    </a:cubicBezTo>
                    <a:cubicBezTo>
                      <a:pt x="192" y="619"/>
                      <a:pt x="193" y="621"/>
                      <a:pt x="194" y="623"/>
                    </a:cubicBezTo>
                    <a:cubicBezTo>
                      <a:pt x="195" y="623"/>
                      <a:pt x="195" y="623"/>
                      <a:pt x="195" y="623"/>
                    </a:cubicBezTo>
                    <a:cubicBezTo>
                      <a:pt x="196" y="625"/>
                      <a:pt x="198" y="626"/>
                      <a:pt x="199" y="627"/>
                    </a:cubicBezTo>
                    <a:cubicBezTo>
                      <a:pt x="201" y="628"/>
                      <a:pt x="203" y="630"/>
                      <a:pt x="205" y="631"/>
                    </a:cubicBezTo>
                    <a:cubicBezTo>
                      <a:pt x="206" y="632"/>
                      <a:pt x="208" y="633"/>
                      <a:pt x="210" y="634"/>
                    </a:cubicBezTo>
                    <a:cubicBezTo>
                      <a:pt x="212" y="635"/>
                      <a:pt x="214" y="637"/>
                      <a:pt x="216" y="637"/>
                    </a:cubicBezTo>
                    <a:cubicBezTo>
                      <a:pt x="218" y="638"/>
                      <a:pt x="220" y="639"/>
                      <a:pt x="222" y="640"/>
                    </a:cubicBezTo>
                    <a:cubicBezTo>
                      <a:pt x="224" y="640"/>
                      <a:pt x="226" y="641"/>
                      <a:pt x="228" y="641"/>
                    </a:cubicBezTo>
                    <a:cubicBezTo>
                      <a:pt x="230" y="642"/>
                      <a:pt x="233" y="642"/>
                      <a:pt x="235" y="642"/>
                    </a:cubicBezTo>
                    <a:cubicBezTo>
                      <a:pt x="237" y="642"/>
                      <a:pt x="239" y="643"/>
                      <a:pt x="241" y="643"/>
                    </a:cubicBezTo>
                    <a:cubicBezTo>
                      <a:pt x="243" y="643"/>
                      <a:pt x="245" y="643"/>
                      <a:pt x="248" y="642"/>
                    </a:cubicBezTo>
                    <a:cubicBezTo>
                      <a:pt x="250" y="642"/>
                      <a:pt x="252" y="642"/>
                      <a:pt x="254" y="642"/>
                    </a:cubicBezTo>
                    <a:cubicBezTo>
                      <a:pt x="256" y="642"/>
                      <a:pt x="258" y="641"/>
                      <a:pt x="261" y="640"/>
                    </a:cubicBezTo>
                    <a:cubicBezTo>
                      <a:pt x="262" y="640"/>
                      <a:pt x="264" y="639"/>
                      <a:pt x="266" y="639"/>
                    </a:cubicBezTo>
                    <a:cubicBezTo>
                      <a:pt x="269" y="638"/>
                      <a:pt x="271" y="637"/>
                      <a:pt x="273" y="635"/>
                    </a:cubicBezTo>
                    <a:cubicBezTo>
                      <a:pt x="275" y="635"/>
                      <a:pt x="276" y="634"/>
                      <a:pt x="277" y="634"/>
                    </a:cubicBezTo>
                    <a:cubicBezTo>
                      <a:pt x="277" y="633"/>
                      <a:pt x="278" y="633"/>
                      <a:pt x="278" y="633"/>
                    </a:cubicBezTo>
                    <a:cubicBezTo>
                      <a:pt x="280" y="632"/>
                      <a:pt x="282" y="630"/>
                      <a:pt x="284" y="628"/>
                    </a:cubicBezTo>
                    <a:cubicBezTo>
                      <a:pt x="285" y="627"/>
                      <a:pt x="287" y="626"/>
                      <a:pt x="289" y="625"/>
                    </a:cubicBezTo>
                    <a:cubicBezTo>
                      <a:pt x="289" y="624"/>
                      <a:pt x="289" y="624"/>
                      <a:pt x="290" y="624"/>
                    </a:cubicBezTo>
                    <a:cubicBezTo>
                      <a:pt x="793" y="120"/>
                      <a:pt x="793" y="120"/>
                      <a:pt x="793" y="120"/>
                    </a:cubicBezTo>
                    <a:cubicBezTo>
                      <a:pt x="819" y="94"/>
                      <a:pt x="819" y="52"/>
                      <a:pt x="793" y="26"/>
                    </a:cubicBezTo>
                    <a:cubicBezTo>
                      <a:pt x="767" y="0"/>
                      <a:pt x="725" y="0"/>
                      <a:pt x="699" y="2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4" name="그룹 9224">
              <a:extLst>
                <a:ext uri="{FF2B5EF4-FFF2-40B4-BE49-F238E27FC236}">
                  <a16:creationId xmlns:a16="http://schemas.microsoft.com/office/drawing/2014/main" id="{51990056-3E16-480B-B084-B06458C6E433}"/>
                </a:ext>
              </a:extLst>
            </p:cNvPr>
            <p:cNvGrpSpPr/>
            <p:nvPr/>
          </p:nvGrpSpPr>
          <p:grpSpPr>
            <a:xfrm>
              <a:off x="3816987" y="3444529"/>
              <a:ext cx="1419404" cy="766201"/>
              <a:chOff x="3786204" y="3444529"/>
              <a:chExt cx="1419404" cy="766201"/>
            </a:xfrm>
          </p:grpSpPr>
          <p:sp>
            <p:nvSpPr>
              <p:cNvPr id="68" name="자유형: 도형 97">
                <a:extLst>
                  <a:ext uri="{FF2B5EF4-FFF2-40B4-BE49-F238E27FC236}">
                    <a16:creationId xmlns:a16="http://schemas.microsoft.com/office/drawing/2014/main" id="{9A19BD6F-90FE-41AF-819E-E893F07EC737}"/>
                  </a:ext>
                </a:extLst>
              </p:cNvPr>
              <p:cNvSpPr/>
              <p:nvPr/>
            </p:nvSpPr>
            <p:spPr>
              <a:xfrm rot="5400000">
                <a:off x="4274730" y="3449359"/>
                <a:ext cx="432000" cy="724517"/>
              </a:xfrm>
              <a:custGeom>
                <a:avLst/>
                <a:gdLst>
                  <a:gd name="connsiteX0" fmla="*/ 193834 w 209550"/>
                  <a:gd name="connsiteY0" fmla="*/ 48278 h 381000"/>
                  <a:gd name="connsiteX1" fmla="*/ 170974 w 209550"/>
                  <a:gd name="connsiteY1" fmla="*/ 42563 h 381000"/>
                  <a:gd name="connsiteX2" fmla="*/ 149066 w 209550"/>
                  <a:gd name="connsiteY2" fmla="*/ 70186 h 381000"/>
                  <a:gd name="connsiteX3" fmla="*/ 149066 w 209550"/>
                  <a:gd name="connsiteY3" fmla="*/ 77806 h 381000"/>
                  <a:gd name="connsiteX4" fmla="*/ 146209 w 209550"/>
                  <a:gd name="connsiteY4" fmla="*/ 80663 h 381000"/>
                  <a:gd name="connsiteX5" fmla="*/ 143351 w 209550"/>
                  <a:gd name="connsiteY5" fmla="*/ 80663 h 381000"/>
                  <a:gd name="connsiteX6" fmla="*/ 140494 w 209550"/>
                  <a:gd name="connsiteY6" fmla="*/ 77806 h 381000"/>
                  <a:gd name="connsiteX7" fmla="*/ 140494 w 209550"/>
                  <a:gd name="connsiteY7" fmla="*/ 44468 h 381000"/>
                  <a:gd name="connsiteX8" fmla="*/ 108109 w 209550"/>
                  <a:gd name="connsiteY8" fmla="*/ 7321 h 381000"/>
                  <a:gd name="connsiteX9" fmla="*/ 80486 w 209550"/>
                  <a:gd name="connsiteY9" fmla="*/ 16846 h 381000"/>
                  <a:gd name="connsiteX10" fmla="*/ 68104 w 209550"/>
                  <a:gd name="connsiteY10" fmla="*/ 43516 h 381000"/>
                  <a:gd name="connsiteX11" fmla="*/ 68104 w 209550"/>
                  <a:gd name="connsiteY11" fmla="*/ 212108 h 381000"/>
                  <a:gd name="connsiteX12" fmla="*/ 65246 w 209550"/>
                  <a:gd name="connsiteY12" fmla="*/ 214966 h 381000"/>
                  <a:gd name="connsiteX13" fmla="*/ 62389 w 209550"/>
                  <a:gd name="connsiteY13" fmla="*/ 212108 h 381000"/>
                  <a:gd name="connsiteX14" fmla="*/ 62389 w 209550"/>
                  <a:gd name="connsiteY14" fmla="*/ 176866 h 381000"/>
                  <a:gd name="connsiteX15" fmla="*/ 40481 w 209550"/>
                  <a:gd name="connsiteY15" fmla="*/ 149243 h 381000"/>
                  <a:gd name="connsiteX16" fmla="*/ 17621 w 209550"/>
                  <a:gd name="connsiteY16" fmla="*/ 154958 h 381000"/>
                  <a:gd name="connsiteX17" fmla="*/ 7144 w 209550"/>
                  <a:gd name="connsiteY17" fmla="*/ 175913 h 381000"/>
                  <a:gd name="connsiteX18" fmla="*/ 7144 w 209550"/>
                  <a:gd name="connsiteY18" fmla="*/ 301643 h 381000"/>
                  <a:gd name="connsiteX19" fmla="*/ 29051 w 209550"/>
                  <a:gd name="connsiteY19" fmla="*/ 329266 h 381000"/>
                  <a:gd name="connsiteX20" fmla="*/ 51911 w 209550"/>
                  <a:gd name="connsiteY20" fmla="*/ 323551 h 381000"/>
                  <a:gd name="connsiteX21" fmla="*/ 62389 w 209550"/>
                  <a:gd name="connsiteY21" fmla="*/ 302596 h 381000"/>
                  <a:gd name="connsiteX22" fmla="*/ 62389 w 209550"/>
                  <a:gd name="connsiteY22" fmla="*/ 285451 h 381000"/>
                  <a:gd name="connsiteX23" fmla="*/ 65246 w 209550"/>
                  <a:gd name="connsiteY23" fmla="*/ 282593 h 381000"/>
                  <a:gd name="connsiteX24" fmla="*/ 68104 w 209550"/>
                  <a:gd name="connsiteY24" fmla="*/ 285451 h 381000"/>
                  <a:gd name="connsiteX25" fmla="*/ 68104 w 209550"/>
                  <a:gd name="connsiteY25" fmla="*/ 341648 h 381000"/>
                  <a:gd name="connsiteX26" fmla="*/ 100489 w 209550"/>
                  <a:gd name="connsiteY26" fmla="*/ 378796 h 381000"/>
                  <a:gd name="connsiteX27" fmla="*/ 104299 w 209550"/>
                  <a:gd name="connsiteY27" fmla="*/ 378796 h 381000"/>
                  <a:gd name="connsiteX28" fmla="*/ 128111 w 209550"/>
                  <a:gd name="connsiteY28" fmla="*/ 369271 h 381000"/>
                  <a:gd name="connsiteX29" fmla="*/ 140494 w 209550"/>
                  <a:gd name="connsiteY29" fmla="*/ 342601 h 381000"/>
                  <a:gd name="connsiteX30" fmla="*/ 140494 w 209550"/>
                  <a:gd name="connsiteY30" fmla="*/ 164483 h 381000"/>
                  <a:gd name="connsiteX31" fmla="*/ 143351 w 209550"/>
                  <a:gd name="connsiteY31" fmla="*/ 161626 h 381000"/>
                  <a:gd name="connsiteX32" fmla="*/ 146209 w 209550"/>
                  <a:gd name="connsiteY32" fmla="*/ 161626 h 381000"/>
                  <a:gd name="connsiteX33" fmla="*/ 149066 w 209550"/>
                  <a:gd name="connsiteY33" fmla="*/ 164483 h 381000"/>
                  <a:gd name="connsiteX34" fmla="*/ 149066 w 209550"/>
                  <a:gd name="connsiteY34" fmla="*/ 194011 h 381000"/>
                  <a:gd name="connsiteX35" fmla="*/ 170974 w 209550"/>
                  <a:gd name="connsiteY35" fmla="*/ 221633 h 381000"/>
                  <a:gd name="connsiteX36" fmla="*/ 193834 w 209550"/>
                  <a:gd name="connsiteY36" fmla="*/ 215918 h 381000"/>
                  <a:gd name="connsiteX37" fmla="*/ 204311 w 209550"/>
                  <a:gd name="connsiteY37" fmla="*/ 194963 h 381000"/>
                  <a:gd name="connsiteX38" fmla="*/ 204311 w 209550"/>
                  <a:gd name="connsiteY38" fmla="*/ 69233 h 381000"/>
                  <a:gd name="connsiteX39" fmla="*/ 193834 w 209550"/>
                  <a:gd name="connsiteY39" fmla="*/ 48278 h 381000"/>
                  <a:gd name="connsiteX40" fmla="*/ 183356 w 209550"/>
                  <a:gd name="connsiteY40" fmla="*/ 194963 h 381000"/>
                  <a:gd name="connsiteX41" fmla="*/ 180499 w 209550"/>
                  <a:gd name="connsiteY41" fmla="*/ 200678 h 381000"/>
                  <a:gd name="connsiteX42" fmla="*/ 173831 w 209550"/>
                  <a:gd name="connsiteY42" fmla="*/ 202583 h 381000"/>
                  <a:gd name="connsiteX43" fmla="*/ 168116 w 209550"/>
                  <a:gd name="connsiteY43" fmla="*/ 194963 h 381000"/>
                  <a:gd name="connsiteX44" fmla="*/ 168116 w 209550"/>
                  <a:gd name="connsiteY44" fmla="*/ 165436 h 381000"/>
                  <a:gd name="connsiteX45" fmla="*/ 145256 w 209550"/>
                  <a:gd name="connsiteY45" fmla="*/ 142576 h 381000"/>
                  <a:gd name="connsiteX46" fmla="*/ 142399 w 209550"/>
                  <a:gd name="connsiteY46" fmla="*/ 142576 h 381000"/>
                  <a:gd name="connsiteX47" fmla="*/ 119539 w 209550"/>
                  <a:gd name="connsiteY47" fmla="*/ 165436 h 381000"/>
                  <a:gd name="connsiteX48" fmla="*/ 119539 w 209550"/>
                  <a:gd name="connsiteY48" fmla="*/ 343553 h 381000"/>
                  <a:gd name="connsiteX49" fmla="*/ 113824 w 209550"/>
                  <a:gd name="connsiteY49" fmla="*/ 355936 h 381000"/>
                  <a:gd name="connsiteX50" fmla="*/ 101441 w 209550"/>
                  <a:gd name="connsiteY50" fmla="*/ 359746 h 381000"/>
                  <a:gd name="connsiteX51" fmla="*/ 87154 w 209550"/>
                  <a:gd name="connsiteY51" fmla="*/ 342601 h 381000"/>
                  <a:gd name="connsiteX52" fmla="*/ 87154 w 209550"/>
                  <a:gd name="connsiteY52" fmla="*/ 286403 h 381000"/>
                  <a:gd name="connsiteX53" fmla="*/ 64294 w 209550"/>
                  <a:gd name="connsiteY53" fmla="*/ 263543 h 381000"/>
                  <a:gd name="connsiteX54" fmla="*/ 41434 w 209550"/>
                  <a:gd name="connsiteY54" fmla="*/ 286403 h 381000"/>
                  <a:gd name="connsiteX55" fmla="*/ 41434 w 209550"/>
                  <a:gd name="connsiteY55" fmla="*/ 303548 h 381000"/>
                  <a:gd name="connsiteX56" fmla="*/ 38576 w 209550"/>
                  <a:gd name="connsiteY56" fmla="*/ 309263 h 381000"/>
                  <a:gd name="connsiteX57" fmla="*/ 31909 w 209550"/>
                  <a:gd name="connsiteY57" fmla="*/ 311168 h 381000"/>
                  <a:gd name="connsiteX58" fmla="*/ 26194 w 209550"/>
                  <a:gd name="connsiteY58" fmla="*/ 303548 h 381000"/>
                  <a:gd name="connsiteX59" fmla="*/ 26194 w 209550"/>
                  <a:gd name="connsiteY59" fmla="*/ 177818 h 381000"/>
                  <a:gd name="connsiteX60" fmla="*/ 29051 w 209550"/>
                  <a:gd name="connsiteY60" fmla="*/ 172103 h 381000"/>
                  <a:gd name="connsiteX61" fmla="*/ 35719 w 209550"/>
                  <a:gd name="connsiteY61" fmla="*/ 170198 h 381000"/>
                  <a:gd name="connsiteX62" fmla="*/ 41434 w 209550"/>
                  <a:gd name="connsiteY62" fmla="*/ 177818 h 381000"/>
                  <a:gd name="connsiteX63" fmla="*/ 41434 w 209550"/>
                  <a:gd name="connsiteY63" fmla="*/ 213061 h 381000"/>
                  <a:gd name="connsiteX64" fmla="*/ 64294 w 209550"/>
                  <a:gd name="connsiteY64" fmla="*/ 235921 h 381000"/>
                  <a:gd name="connsiteX65" fmla="*/ 87154 w 209550"/>
                  <a:gd name="connsiteY65" fmla="*/ 213061 h 381000"/>
                  <a:gd name="connsiteX66" fmla="*/ 87154 w 209550"/>
                  <a:gd name="connsiteY66" fmla="*/ 44468 h 381000"/>
                  <a:gd name="connsiteX67" fmla="*/ 92869 w 209550"/>
                  <a:gd name="connsiteY67" fmla="*/ 32086 h 381000"/>
                  <a:gd name="connsiteX68" fmla="*/ 105251 w 209550"/>
                  <a:gd name="connsiteY68" fmla="*/ 28276 h 381000"/>
                  <a:gd name="connsiteX69" fmla="*/ 119539 w 209550"/>
                  <a:gd name="connsiteY69" fmla="*/ 45421 h 381000"/>
                  <a:gd name="connsiteX70" fmla="*/ 119539 w 209550"/>
                  <a:gd name="connsiteY70" fmla="*/ 78758 h 381000"/>
                  <a:gd name="connsiteX71" fmla="*/ 142399 w 209550"/>
                  <a:gd name="connsiteY71" fmla="*/ 101618 h 381000"/>
                  <a:gd name="connsiteX72" fmla="*/ 145256 w 209550"/>
                  <a:gd name="connsiteY72" fmla="*/ 101618 h 381000"/>
                  <a:gd name="connsiteX73" fmla="*/ 168116 w 209550"/>
                  <a:gd name="connsiteY73" fmla="*/ 78758 h 381000"/>
                  <a:gd name="connsiteX74" fmla="*/ 168116 w 209550"/>
                  <a:gd name="connsiteY74" fmla="*/ 71138 h 381000"/>
                  <a:gd name="connsiteX75" fmla="*/ 173831 w 209550"/>
                  <a:gd name="connsiteY75" fmla="*/ 63518 h 381000"/>
                  <a:gd name="connsiteX76" fmla="*/ 180499 w 209550"/>
                  <a:gd name="connsiteY76" fmla="*/ 65423 h 381000"/>
                  <a:gd name="connsiteX77" fmla="*/ 183356 w 209550"/>
                  <a:gd name="connsiteY77" fmla="*/ 71138 h 381000"/>
                  <a:gd name="connsiteX78" fmla="*/ 183356 w 209550"/>
                  <a:gd name="connsiteY78" fmla="*/ 194963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09550" h="381000">
                    <a:moveTo>
                      <a:pt x="193834" y="48278"/>
                    </a:moveTo>
                    <a:cubicBezTo>
                      <a:pt x="187166" y="43516"/>
                      <a:pt x="178594" y="40658"/>
                      <a:pt x="170974" y="42563"/>
                    </a:cubicBezTo>
                    <a:cubicBezTo>
                      <a:pt x="158591" y="45421"/>
                      <a:pt x="149066" y="56851"/>
                      <a:pt x="149066" y="70186"/>
                    </a:cubicBezTo>
                    <a:lnTo>
                      <a:pt x="149066" y="77806"/>
                    </a:lnTo>
                    <a:cubicBezTo>
                      <a:pt x="149066" y="79711"/>
                      <a:pt x="148114" y="80663"/>
                      <a:pt x="146209" y="80663"/>
                    </a:cubicBezTo>
                    <a:lnTo>
                      <a:pt x="143351" y="80663"/>
                    </a:lnTo>
                    <a:cubicBezTo>
                      <a:pt x="141446" y="80663"/>
                      <a:pt x="140494" y="79711"/>
                      <a:pt x="140494" y="77806"/>
                    </a:cubicBezTo>
                    <a:lnTo>
                      <a:pt x="140494" y="44468"/>
                    </a:lnTo>
                    <a:cubicBezTo>
                      <a:pt x="140494" y="25418"/>
                      <a:pt x="126206" y="9226"/>
                      <a:pt x="108109" y="7321"/>
                    </a:cubicBezTo>
                    <a:cubicBezTo>
                      <a:pt x="97631" y="6368"/>
                      <a:pt x="88106" y="9226"/>
                      <a:pt x="80486" y="16846"/>
                    </a:cubicBezTo>
                    <a:cubicBezTo>
                      <a:pt x="72866" y="23513"/>
                      <a:pt x="68104" y="33038"/>
                      <a:pt x="68104" y="43516"/>
                    </a:cubicBezTo>
                    <a:lnTo>
                      <a:pt x="68104" y="212108"/>
                    </a:lnTo>
                    <a:cubicBezTo>
                      <a:pt x="68104" y="214013"/>
                      <a:pt x="67151" y="214966"/>
                      <a:pt x="65246" y="214966"/>
                    </a:cubicBezTo>
                    <a:cubicBezTo>
                      <a:pt x="63341" y="214966"/>
                      <a:pt x="62389" y="214013"/>
                      <a:pt x="62389" y="212108"/>
                    </a:cubicBezTo>
                    <a:lnTo>
                      <a:pt x="62389" y="176866"/>
                    </a:lnTo>
                    <a:cubicBezTo>
                      <a:pt x="62389" y="163531"/>
                      <a:pt x="52864" y="152101"/>
                      <a:pt x="40481" y="149243"/>
                    </a:cubicBezTo>
                    <a:cubicBezTo>
                      <a:pt x="31909" y="147338"/>
                      <a:pt x="24289" y="149243"/>
                      <a:pt x="17621" y="154958"/>
                    </a:cubicBezTo>
                    <a:cubicBezTo>
                      <a:pt x="10954" y="160673"/>
                      <a:pt x="7144" y="168293"/>
                      <a:pt x="7144" y="175913"/>
                    </a:cubicBezTo>
                    <a:lnTo>
                      <a:pt x="7144" y="301643"/>
                    </a:lnTo>
                    <a:cubicBezTo>
                      <a:pt x="7144" y="314978"/>
                      <a:pt x="16669" y="326408"/>
                      <a:pt x="29051" y="329266"/>
                    </a:cubicBezTo>
                    <a:cubicBezTo>
                      <a:pt x="37624" y="331171"/>
                      <a:pt x="45244" y="329266"/>
                      <a:pt x="51911" y="323551"/>
                    </a:cubicBezTo>
                    <a:cubicBezTo>
                      <a:pt x="58579" y="317836"/>
                      <a:pt x="62389" y="310216"/>
                      <a:pt x="62389" y="302596"/>
                    </a:cubicBezTo>
                    <a:lnTo>
                      <a:pt x="62389" y="285451"/>
                    </a:lnTo>
                    <a:cubicBezTo>
                      <a:pt x="62389" y="283546"/>
                      <a:pt x="63341" y="282593"/>
                      <a:pt x="65246" y="282593"/>
                    </a:cubicBezTo>
                    <a:cubicBezTo>
                      <a:pt x="67151" y="282593"/>
                      <a:pt x="68104" y="283546"/>
                      <a:pt x="68104" y="285451"/>
                    </a:cubicBezTo>
                    <a:lnTo>
                      <a:pt x="68104" y="341648"/>
                    </a:lnTo>
                    <a:cubicBezTo>
                      <a:pt x="68104" y="360698"/>
                      <a:pt x="82391" y="376891"/>
                      <a:pt x="100489" y="378796"/>
                    </a:cubicBezTo>
                    <a:cubicBezTo>
                      <a:pt x="101441" y="378796"/>
                      <a:pt x="103346" y="378796"/>
                      <a:pt x="104299" y="378796"/>
                    </a:cubicBezTo>
                    <a:cubicBezTo>
                      <a:pt x="112871" y="378796"/>
                      <a:pt x="121444" y="375938"/>
                      <a:pt x="128111" y="369271"/>
                    </a:cubicBezTo>
                    <a:cubicBezTo>
                      <a:pt x="135731" y="362603"/>
                      <a:pt x="140494" y="353078"/>
                      <a:pt x="140494" y="342601"/>
                    </a:cubicBezTo>
                    <a:lnTo>
                      <a:pt x="140494" y="164483"/>
                    </a:lnTo>
                    <a:cubicBezTo>
                      <a:pt x="140494" y="162578"/>
                      <a:pt x="141446" y="161626"/>
                      <a:pt x="143351" y="161626"/>
                    </a:cubicBezTo>
                    <a:lnTo>
                      <a:pt x="146209" y="161626"/>
                    </a:lnTo>
                    <a:cubicBezTo>
                      <a:pt x="148114" y="161626"/>
                      <a:pt x="149066" y="162578"/>
                      <a:pt x="149066" y="164483"/>
                    </a:cubicBezTo>
                    <a:lnTo>
                      <a:pt x="149066" y="194011"/>
                    </a:lnTo>
                    <a:cubicBezTo>
                      <a:pt x="149066" y="207346"/>
                      <a:pt x="158591" y="218776"/>
                      <a:pt x="170974" y="221633"/>
                    </a:cubicBezTo>
                    <a:cubicBezTo>
                      <a:pt x="179546" y="223538"/>
                      <a:pt x="187166" y="221633"/>
                      <a:pt x="193834" y="215918"/>
                    </a:cubicBezTo>
                    <a:cubicBezTo>
                      <a:pt x="200501" y="210203"/>
                      <a:pt x="204311" y="202583"/>
                      <a:pt x="204311" y="194963"/>
                    </a:cubicBezTo>
                    <a:lnTo>
                      <a:pt x="204311" y="69233"/>
                    </a:lnTo>
                    <a:cubicBezTo>
                      <a:pt x="203359" y="61613"/>
                      <a:pt x="199549" y="53041"/>
                      <a:pt x="193834" y="48278"/>
                    </a:cubicBezTo>
                    <a:close/>
                    <a:moveTo>
                      <a:pt x="183356" y="194963"/>
                    </a:moveTo>
                    <a:cubicBezTo>
                      <a:pt x="183356" y="196868"/>
                      <a:pt x="182404" y="199726"/>
                      <a:pt x="180499" y="200678"/>
                    </a:cubicBezTo>
                    <a:cubicBezTo>
                      <a:pt x="179546" y="201631"/>
                      <a:pt x="177641" y="202583"/>
                      <a:pt x="173831" y="202583"/>
                    </a:cubicBezTo>
                    <a:cubicBezTo>
                      <a:pt x="170974" y="201631"/>
                      <a:pt x="168116" y="198773"/>
                      <a:pt x="168116" y="194963"/>
                    </a:cubicBezTo>
                    <a:lnTo>
                      <a:pt x="168116" y="165436"/>
                    </a:lnTo>
                    <a:cubicBezTo>
                      <a:pt x="168116" y="153053"/>
                      <a:pt x="157639" y="142576"/>
                      <a:pt x="145256" y="142576"/>
                    </a:cubicBezTo>
                    <a:lnTo>
                      <a:pt x="142399" y="142576"/>
                    </a:lnTo>
                    <a:cubicBezTo>
                      <a:pt x="130016" y="142576"/>
                      <a:pt x="119539" y="153053"/>
                      <a:pt x="119539" y="165436"/>
                    </a:cubicBezTo>
                    <a:lnTo>
                      <a:pt x="119539" y="343553"/>
                    </a:lnTo>
                    <a:cubicBezTo>
                      <a:pt x="119539" y="348316"/>
                      <a:pt x="117634" y="352126"/>
                      <a:pt x="113824" y="355936"/>
                    </a:cubicBezTo>
                    <a:cubicBezTo>
                      <a:pt x="110014" y="358793"/>
                      <a:pt x="106204" y="360698"/>
                      <a:pt x="101441" y="359746"/>
                    </a:cubicBezTo>
                    <a:cubicBezTo>
                      <a:pt x="92869" y="358793"/>
                      <a:pt x="87154" y="351173"/>
                      <a:pt x="87154" y="342601"/>
                    </a:cubicBezTo>
                    <a:lnTo>
                      <a:pt x="87154" y="286403"/>
                    </a:lnTo>
                    <a:cubicBezTo>
                      <a:pt x="87154" y="274021"/>
                      <a:pt x="76676" y="263543"/>
                      <a:pt x="64294" y="263543"/>
                    </a:cubicBezTo>
                    <a:cubicBezTo>
                      <a:pt x="51911" y="263543"/>
                      <a:pt x="41434" y="274021"/>
                      <a:pt x="41434" y="286403"/>
                    </a:cubicBezTo>
                    <a:lnTo>
                      <a:pt x="41434" y="303548"/>
                    </a:lnTo>
                    <a:cubicBezTo>
                      <a:pt x="41434" y="305453"/>
                      <a:pt x="40481" y="308311"/>
                      <a:pt x="38576" y="309263"/>
                    </a:cubicBezTo>
                    <a:cubicBezTo>
                      <a:pt x="37624" y="310216"/>
                      <a:pt x="35719" y="311168"/>
                      <a:pt x="31909" y="311168"/>
                    </a:cubicBezTo>
                    <a:cubicBezTo>
                      <a:pt x="29051" y="310216"/>
                      <a:pt x="26194" y="307358"/>
                      <a:pt x="26194" y="303548"/>
                    </a:cubicBezTo>
                    <a:lnTo>
                      <a:pt x="26194" y="177818"/>
                    </a:lnTo>
                    <a:cubicBezTo>
                      <a:pt x="26194" y="175913"/>
                      <a:pt x="27146" y="173056"/>
                      <a:pt x="29051" y="172103"/>
                    </a:cubicBezTo>
                    <a:cubicBezTo>
                      <a:pt x="30004" y="171151"/>
                      <a:pt x="31909" y="170198"/>
                      <a:pt x="35719" y="170198"/>
                    </a:cubicBezTo>
                    <a:cubicBezTo>
                      <a:pt x="38576" y="171151"/>
                      <a:pt x="41434" y="174008"/>
                      <a:pt x="41434" y="177818"/>
                    </a:cubicBezTo>
                    <a:lnTo>
                      <a:pt x="41434" y="213061"/>
                    </a:lnTo>
                    <a:cubicBezTo>
                      <a:pt x="41434" y="225443"/>
                      <a:pt x="51911" y="235921"/>
                      <a:pt x="64294" y="235921"/>
                    </a:cubicBezTo>
                    <a:cubicBezTo>
                      <a:pt x="76676" y="235921"/>
                      <a:pt x="87154" y="225443"/>
                      <a:pt x="87154" y="213061"/>
                    </a:cubicBezTo>
                    <a:lnTo>
                      <a:pt x="87154" y="44468"/>
                    </a:lnTo>
                    <a:cubicBezTo>
                      <a:pt x="87154" y="39706"/>
                      <a:pt x="89059" y="35896"/>
                      <a:pt x="92869" y="32086"/>
                    </a:cubicBezTo>
                    <a:cubicBezTo>
                      <a:pt x="96679" y="29228"/>
                      <a:pt x="100489" y="27323"/>
                      <a:pt x="105251" y="28276"/>
                    </a:cubicBezTo>
                    <a:cubicBezTo>
                      <a:pt x="113824" y="29228"/>
                      <a:pt x="119539" y="36848"/>
                      <a:pt x="119539" y="45421"/>
                    </a:cubicBezTo>
                    <a:lnTo>
                      <a:pt x="119539" y="78758"/>
                    </a:lnTo>
                    <a:cubicBezTo>
                      <a:pt x="119539" y="91141"/>
                      <a:pt x="130016" y="101618"/>
                      <a:pt x="142399" y="101618"/>
                    </a:cubicBezTo>
                    <a:lnTo>
                      <a:pt x="145256" y="101618"/>
                    </a:lnTo>
                    <a:cubicBezTo>
                      <a:pt x="157639" y="101618"/>
                      <a:pt x="168116" y="91141"/>
                      <a:pt x="168116" y="78758"/>
                    </a:cubicBezTo>
                    <a:lnTo>
                      <a:pt x="168116" y="71138"/>
                    </a:lnTo>
                    <a:cubicBezTo>
                      <a:pt x="168116" y="67328"/>
                      <a:pt x="170974" y="63518"/>
                      <a:pt x="173831" y="63518"/>
                    </a:cubicBezTo>
                    <a:cubicBezTo>
                      <a:pt x="176689" y="62566"/>
                      <a:pt x="179546" y="64471"/>
                      <a:pt x="180499" y="65423"/>
                    </a:cubicBezTo>
                    <a:cubicBezTo>
                      <a:pt x="182404" y="67328"/>
                      <a:pt x="183356" y="69233"/>
                      <a:pt x="183356" y="71138"/>
                    </a:cubicBezTo>
                    <a:lnTo>
                      <a:pt x="183356" y="194963"/>
                    </a:lnTo>
                    <a:close/>
                  </a:path>
                </a:pathLst>
              </a:custGeom>
              <a:solidFill>
                <a:srgbClr val="8FAA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69" name="그룹 9222">
                <a:extLst>
                  <a:ext uri="{FF2B5EF4-FFF2-40B4-BE49-F238E27FC236}">
                    <a16:creationId xmlns:a16="http://schemas.microsoft.com/office/drawing/2014/main" id="{817E1D7D-1A24-4A42-B173-9074CBE43143}"/>
                  </a:ext>
                </a:extLst>
              </p:cNvPr>
              <p:cNvGrpSpPr/>
              <p:nvPr/>
            </p:nvGrpSpPr>
            <p:grpSpPr>
              <a:xfrm>
                <a:off x="3786204" y="3444529"/>
                <a:ext cx="420847" cy="766201"/>
                <a:chOff x="3786204" y="3444529"/>
                <a:chExt cx="420847" cy="766201"/>
              </a:xfrm>
            </p:grpSpPr>
            <p:sp>
              <p:nvSpPr>
                <p:cNvPr id="75" name="화살표: 오른쪽 190">
                  <a:extLst>
                    <a:ext uri="{FF2B5EF4-FFF2-40B4-BE49-F238E27FC236}">
                      <a16:creationId xmlns:a16="http://schemas.microsoft.com/office/drawing/2014/main" id="{A824D941-E91D-4C6B-AFE9-6C079460D948}"/>
                    </a:ext>
                  </a:extLst>
                </p:cNvPr>
                <p:cNvSpPr/>
                <p:nvPr/>
              </p:nvSpPr>
              <p:spPr>
                <a:xfrm>
                  <a:off x="3848927" y="3444529"/>
                  <a:ext cx="342418" cy="436000"/>
                </a:xfrm>
                <a:prstGeom prst="rightArrow">
                  <a:avLst>
                    <a:gd name="adj1" fmla="val 67107"/>
                    <a:gd name="adj2" fmla="val 50000"/>
                  </a:avLst>
                </a:prstGeom>
                <a:gradFill>
                  <a:gsLst>
                    <a:gs pos="0">
                      <a:schemeClr val="bg1">
                        <a:alpha val="0"/>
                      </a:schemeClr>
                    </a:gs>
                    <a:gs pos="51000">
                      <a:srgbClr val="D9D9D9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ko-KR" altLang="en-US" sz="1400" spc="-7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grpSp>
              <p:nvGrpSpPr>
                <p:cNvPr id="76" name="그래픽 35">
                  <a:extLst>
                    <a:ext uri="{FF2B5EF4-FFF2-40B4-BE49-F238E27FC236}">
                      <a16:creationId xmlns:a16="http://schemas.microsoft.com/office/drawing/2014/main" id="{76A4BC37-AD1B-438E-88E3-AD7DF76F1A8B}"/>
                    </a:ext>
                  </a:extLst>
                </p:cNvPr>
                <p:cNvGrpSpPr/>
                <p:nvPr/>
              </p:nvGrpSpPr>
              <p:grpSpPr>
                <a:xfrm>
                  <a:off x="3786204" y="3643674"/>
                  <a:ext cx="420847" cy="567056"/>
                  <a:chOff x="4407693" y="3193256"/>
                  <a:chExt cx="323850" cy="466725"/>
                </a:xfrm>
              </p:grpSpPr>
              <p:sp>
                <p:nvSpPr>
                  <p:cNvPr id="77" name="자유형: 도형 37">
                    <a:extLst>
                      <a:ext uri="{FF2B5EF4-FFF2-40B4-BE49-F238E27FC236}">
                        <a16:creationId xmlns:a16="http://schemas.microsoft.com/office/drawing/2014/main" id="{5484567B-8C5B-48EF-BD22-252282BCF207}"/>
                      </a:ext>
                    </a:extLst>
                  </p:cNvPr>
                  <p:cNvSpPr/>
                  <p:nvPr/>
                </p:nvSpPr>
                <p:spPr>
                  <a:xfrm>
                    <a:off x="4432458" y="3593306"/>
                    <a:ext cx="171450" cy="66675"/>
                  </a:xfrm>
                  <a:custGeom>
                    <a:avLst/>
                    <a:gdLst>
                      <a:gd name="connsiteX0" fmla="*/ 170021 w 171450"/>
                      <a:gd name="connsiteY0" fmla="*/ 7144 h 66675"/>
                      <a:gd name="connsiteX1" fmla="*/ 7144 w 171450"/>
                      <a:gd name="connsiteY1" fmla="*/ 7144 h 66675"/>
                      <a:gd name="connsiteX2" fmla="*/ 7144 w 171450"/>
                      <a:gd name="connsiteY2" fmla="*/ 65246 h 66675"/>
                      <a:gd name="connsiteX3" fmla="*/ 170021 w 171450"/>
                      <a:gd name="connsiteY3" fmla="*/ 65246 h 66675"/>
                      <a:gd name="connsiteX4" fmla="*/ 170021 w 171450"/>
                      <a:gd name="connsiteY4" fmla="*/ 714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50" h="66675">
                        <a:moveTo>
                          <a:pt x="170021" y="7144"/>
                        </a:moveTo>
                        <a:lnTo>
                          <a:pt x="7144" y="7144"/>
                        </a:lnTo>
                        <a:lnTo>
                          <a:pt x="7144" y="65246"/>
                        </a:lnTo>
                        <a:lnTo>
                          <a:pt x="170021" y="65246"/>
                        </a:lnTo>
                        <a:lnTo>
                          <a:pt x="170021" y="7144"/>
                        </a:lnTo>
                        <a:close/>
                      </a:path>
                    </a:pathLst>
                  </a:custGeom>
                  <a:solidFill>
                    <a:srgbClr val="91ABD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78" name="자유형: 도형 38">
                    <a:extLst>
                      <a:ext uri="{FF2B5EF4-FFF2-40B4-BE49-F238E27FC236}">
                        <a16:creationId xmlns:a16="http://schemas.microsoft.com/office/drawing/2014/main" id="{1FBE29B0-80B6-4B33-B249-B028E01151B6}"/>
                      </a:ext>
                    </a:extLst>
                  </p:cNvPr>
                  <p:cNvSpPr/>
                  <p:nvPr/>
                </p:nvSpPr>
                <p:spPr>
                  <a:xfrm>
                    <a:off x="4407693" y="3193256"/>
                    <a:ext cx="323850" cy="400050"/>
                  </a:xfrm>
                  <a:custGeom>
                    <a:avLst/>
                    <a:gdLst>
                      <a:gd name="connsiteX0" fmla="*/ 312896 w 323850"/>
                      <a:gd name="connsiteY0" fmla="*/ 217646 h 400050"/>
                      <a:gd name="connsiteX1" fmla="*/ 283369 w 323850"/>
                      <a:gd name="connsiteY1" fmla="*/ 217646 h 400050"/>
                      <a:gd name="connsiteX2" fmla="*/ 237649 w 323850"/>
                      <a:gd name="connsiteY2" fmla="*/ 263366 h 400050"/>
                      <a:gd name="connsiteX3" fmla="*/ 231934 w 323850"/>
                      <a:gd name="connsiteY3" fmla="*/ 266224 h 400050"/>
                      <a:gd name="connsiteX4" fmla="*/ 223361 w 323850"/>
                      <a:gd name="connsiteY4" fmla="*/ 257651 h 400050"/>
                      <a:gd name="connsiteX5" fmla="*/ 223361 w 323850"/>
                      <a:gd name="connsiteY5" fmla="*/ 36671 h 400050"/>
                      <a:gd name="connsiteX6" fmla="*/ 202406 w 323850"/>
                      <a:gd name="connsiteY6" fmla="*/ 15716 h 400050"/>
                      <a:gd name="connsiteX7" fmla="*/ 181451 w 323850"/>
                      <a:gd name="connsiteY7" fmla="*/ 36671 h 400050"/>
                      <a:gd name="connsiteX8" fmla="*/ 181451 w 323850"/>
                      <a:gd name="connsiteY8" fmla="*/ 199549 h 400050"/>
                      <a:gd name="connsiteX9" fmla="*/ 165259 w 323850"/>
                      <a:gd name="connsiteY9" fmla="*/ 199549 h 400050"/>
                      <a:gd name="connsiteX10" fmla="*/ 165259 w 323850"/>
                      <a:gd name="connsiteY10" fmla="*/ 28099 h 400050"/>
                      <a:gd name="connsiteX11" fmla="*/ 144304 w 323850"/>
                      <a:gd name="connsiteY11" fmla="*/ 7144 h 400050"/>
                      <a:gd name="connsiteX12" fmla="*/ 123349 w 323850"/>
                      <a:gd name="connsiteY12" fmla="*/ 28099 h 400050"/>
                      <a:gd name="connsiteX13" fmla="*/ 123349 w 323850"/>
                      <a:gd name="connsiteY13" fmla="*/ 198596 h 400050"/>
                      <a:gd name="connsiteX14" fmla="*/ 107156 w 323850"/>
                      <a:gd name="connsiteY14" fmla="*/ 198596 h 400050"/>
                      <a:gd name="connsiteX15" fmla="*/ 107156 w 323850"/>
                      <a:gd name="connsiteY15" fmla="*/ 44291 h 400050"/>
                      <a:gd name="connsiteX16" fmla="*/ 86201 w 323850"/>
                      <a:gd name="connsiteY16" fmla="*/ 23336 h 400050"/>
                      <a:gd name="connsiteX17" fmla="*/ 65246 w 323850"/>
                      <a:gd name="connsiteY17" fmla="*/ 44291 h 400050"/>
                      <a:gd name="connsiteX18" fmla="*/ 65246 w 323850"/>
                      <a:gd name="connsiteY18" fmla="*/ 207169 h 400050"/>
                      <a:gd name="connsiteX19" fmla="*/ 49054 w 323850"/>
                      <a:gd name="connsiteY19" fmla="*/ 207169 h 400050"/>
                      <a:gd name="connsiteX20" fmla="*/ 49054 w 323850"/>
                      <a:gd name="connsiteY20" fmla="*/ 52864 h 400050"/>
                      <a:gd name="connsiteX21" fmla="*/ 28099 w 323850"/>
                      <a:gd name="connsiteY21" fmla="*/ 31909 h 400050"/>
                      <a:gd name="connsiteX22" fmla="*/ 7144 w 323850"/>
                      <a:gd name="connsiteY22" fmla="*/ 52864 h 400050"/>
                      <a:gd name="connsiteX23" fmla="*/ 7144 w 323850"/>
                      <a:gd name="connsiteY23" fmla="*/ 338614 h 400050"/>
                      <a:gd name="connsiteX24" fmla="*/ 30004 w 323850"/>
                      <a:gd name="connsiteY24" fmla="*/ 398621 h 400050"/>
                      <a:gd name="connsiteX25" fmla="*/ 201454 w 323850"/>
                      <a:gd name="connsiteY25" fmla="*/ 398621 h 400050"/>
                      <a:gd name="connsiteX26" fmla="*/ 220504 w 323850"/>
                      <a:gd name="connsiteY26" fmla="*/ 342424 h 400050"/>
                      <a:gd name="connsiteX27" fmla="*/ 222409 w 323850"/>
                      <a:gd name="connsiteY27" fmla="*/ 338614 h 400050"/>
                      <a:gd name="connsiteX28" fmla="*/ 313849 w 323850"/>
                      <a:gd name="connsiteY28" fmla="*/ 247174 h 400050"/>
                      <a:gd name="connsiteX29" fmla="*/ 312896 w 323850"/>
                      <a:gd name="connsiteY29" fmla="*/ 217646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323850" h="400050">
                        <a:moveTo>
                          <a:pt x="312896" y="217646"/>
                        </a:moveTo>
                        <a:cubicBezTo>
                          <a:pt x="304324" y="209074"/>
                          <a:pt x="290989" y="209074"/>
                          <a:pt x="283369" y="217646"/>
                        </a:cubicBezTo>
                        <a:lnTo>
                          <a:pt x="237649" y="263366"/>
                        </a:lnTo>
                        <a:cubicBezTo>
                          <a:pt x="235744" y="265271"/>
                          <a:pt x="234791" y="266224"/>
                          <a:pt x="231934" y="266224"/>
                        </a:cubicBezTo>
                        <a:cubicBezTo>
                          <a:pt x="227171" y="266224"/>
                          <a:pt x="223361" y="263366"/>
                          <a:pt x="223361" y="257651"/>
                        </a:cubicBezTo>
                        <a:lnTo>
                          <a:pt x="223361" y="36671"/>
                        </a:lnTo>
                        <a:cubicBezTo>
                          <a:pt x="223361" y="25241"/>
                          <a:pt x="213836" y="15716"/>
                          <a:pt x="202406" y="15716"/>
                        </a:cubicBezTo>
                        <a:cubicBezTo>
                          <a:pt x="190976" y="15716"/>
                          <a:pt x="181451" y="25241"/>
                          <a:pt x="181451" y="36671"/>
                        </a:cubicBezTo>
                        <a:lnTo>
                          <a:pt x="181451" y="199549"/>
                        </a:lnTo>
                        <a:lnTo>
                          <a:pt x="165259" y="199549"/>
                        </a:lnTo>
                        <a:lnTo>
                          <a:pt x="165259" y="28099"/>
                        </a:lnTo>
                        <a:cubicBezTo>
                          <a:pt x="165259" y="16669"/>
                          <a:pt x="155734" y="7144"/>
                          <a:pt x="144304" y="7144"/>
                        </a:cubicBezTo>
                        <a:cubicBezTo>
                          <a:pt x="132874" y="7144"/>
                          <a:pt x="123349" y="16669"/>
                          <a:pt x="123349" y="28099"/>
                        </a:cubicBezTo>
                        <a:lnTo>
                          <a:pt x="123349" y="198596"/>
                        </a:lnTo>
                        <a:lnTo>
                          <a:pt x="107156" y="198596"/>
                        </a:lnTo>
                        <a:lnTo>
                          <a:pt x="107156" y="44291"/>
                        </a:lnTo>
                        <a:cubicBezTo>
                          <a:pt x="107156" y="32861"/>
                          <a:pt x="97631" y="23336"/>
                          <a:pt x="86201" y="23336"/>
                        </a:cubicBezTo>
                        <a:cubicBezTo>
                          <a:pt x="74771" y="23336"/>
                          <a:pt x="65246" y="32861"/>
                          <a:pt x="65246" y="44291"/>
                        </a:cubicBezTo>
                        <a:lnTo>
                          <a:pt x="65246" y="207169"/>
                        </a:lnTo>
                        <a:lnTo>
                          <a:pt x="49054" y="207169"/>
                        </a:lnTo>
                        <a:lnTo>
                          <a:pt x="49054" y="52864"/>
                        </a:lnTo>
                        <a:cubicBezTo>
                          <a:pt x="49054" y="41434"/>
                          <a:pt x="39529" y="31909"/>
                          <a:pt x="28099" y="31909"/>
                        </a:cubicBezTo>
                        <a:cubicBezTo>
                          <a:pt x="16669" y="31909"/>
                          <a:pt x="7144" y="41434"/>
                          <a:pt x="7144" y="52864"/>
                        </a:cubicBezTo>
                        <a:lnTo>
                          <a:pt x="7144" y="338614"/>
                        </a:lnTo>
                        <a:lnTo>
                          <a:pt x="30004" y="398621"/>
                        </a:lnTo>
                        <a:lnTo>
                          <a:pt x="201454" y="398621"/>
                        </a:lnTo>
                        <a:lnTo>
                          <a:pt x="220504" y="342424"/>
                        </a:lnTo>
                        <a:cubicBezTo>
                          <a:pt x="220504" y="340519"/>
                          <a:pt x="221456" y="339566"/>
                          <a:pt x="222409" y="338614"/>
                        </a:cubicBezTo>
                        <a:lnTo>
                          <a:pt x="313849" y="247174"/>
                        </a:lnTo>
                        <a:cubicBezTo>
                          <a:pt x="320516" y="238601"/>
                          <a:pt x="320516" y="225266"/>
                          <a:pt x="312896" y="217646"/>
                        </a:cubicBezTo>
                        <a:close/>
                      </a:path>
                    </a:pathLst>
                  </a:custGeom>
                  <a:solidFill>
                    <a:srgbClr val="91ABD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70" name="그룹 9223">
                <a:extLst>
                  <a:ext uri="{FF2B5EF4-FFF2-40B4-BE49-F238E27FC236}">
                    <a16:creationId xmlns:a16="http://schemas.microsoft.com/office/drawing/2014/main" id="{09A8A97C-FC56-40BA-81B9-51EF2D719B9D}"/>
                  </a:ext>
                </a:extLst>
              </p:cNvPr>
              <p:cNvGrpSpPr/>
              <p:nvPr/>
            </p:nvGrpSpPr>
            <p:grpSpPr>
              <a:xfrm>
                <a:off x="4784761" y="3444529"/>
                <a:ext cx="420847" cy="766201"/>
                <a:chOff x="4868575" y="3444529"/>
                <a:chExt cx="420847" cy="766201"/>
              </a:xfrm>
            </p:grpSpPr>
            <p:sp>
              <p:nvSpPr>
                <p:cNvPr id="71" name="화살표: 오른쪽 105">
                  <a:extLst>
                    <a:ext uri="{FF2B5EF4-FFF2-40B4-BE49-F238E27FC236}">
                      <a16:creationId xmlns:a16="http://schemas.microsoft.com/office/drawing/2014/main" id="{ED0C44D9-C893-4DB6-89CA-AB88071824C8}"/>
                    </a:ext>
                  </a:extLst>
                </p:cNvPr>
                <p:cNvSpPr/>
                <p:nvPr/>
              </p:nvSpPr>
              <p:spPr>
                <a:xfrm flipH="1">
                  <a:off x="4884282" y="3444529"/>
                  <a:ext cx="342418" cy="436000"/>
                </a:xfrm>
                <a:prstGeom prst="rightArrow">
                  <a:avLst>
                    <a:gd name="adj1" fmla="val 67107"/>
                    <a:gd name="adj2" fmla="val 50000"/>
                  </a:avLst>
                </a:prstGeom>
                <a:gradFill>
                  <a:gsLst>
                    <a:gs pos="0">
                      <a:schemeClr val="bg1">
                        <a:alpha val="0"/>
                      </a:schemeClr>
                    </a:gs>
                    <a:gs pos="51000">
                      <a:srgbClr val="D9D9D9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ko-KR" altLang="en-US" sz="1400" spc="-7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grpSp>
              <p:nvGrpSpPr>
                <p:cNvPr id="72" name="그래픽 35">
                  <a:extLst>
                    <a:ext uri="{FF2B5EF4-FFF2-40B4-BE49-F238E27FC236}">
                      <a16:creationId xmlns:a16="http://schemas.microsoft.com/office/drawing/2014/main" id="{32073C37-89EF-48C1-8C7D-360903329CC0}"/>
                    </a:ext>
                  </a:extLst>
                </p:cNvPr>
                <p:cNvGrpSpPr/>
                <p:nvPr/>
              </p:nvGrpSpPr>
              <p:grpSpPr>
                <a:xfrm flipH="1">
                  <a:off x="4868575" y="3643674"/>
                  <a:ext cx="420847" cy="567056"/>
                  <a:chOff x="4407693" y="3193256"/>
                  <a:chExt cx="323850" cy="466725"/>
                </a:xfrm>
              </p:grpSpPr>
              <p:sp>
                <p:nvSpPr>
                  <p:cNvPr id="73" name="자유형: 도형 182">
                    <a:extLst>
                      <a:ext uri="{FF2B5EF4-FFF2-40B4-BE49-F238E27FC236}">
                        <a16:creationId xmlns:a16="http://schemas.microsoft.com/office/drawing/2014/main" id="{5B97DAD4-E22A-486D-990C-01F6BD497E81}"/>
                      </a:ext>
                    </a:extLst>
                  </p:cNvPr>
                  <p:cNvSpPr/>
                  <p:nvPr/>
                </p:nvSpPr>
                <p:spPr>
                  <a:xfrm>
                    <a:off x="4432458" y="3593306"/>
                    <a:ext cx="171450" cy="66675"/>
                  </a:xfrm>
                  <a:custGeom>
                    <a:avLst/>
                    <a:gdLst>
                      <a:gd name="connsiteX0" fmla="*/ 170021 w 171450"/>
                      <a:gd name="connsiteY0" fmla="*/ 7144 h 66675"/>
                      <a:gd name="connsiteX1" fmla="*/ 7144 w 171450"/>
                      <a:gd name="connsiteY1" fmla="*/ 7144 h 66675"/>
                      <a:gd name="connsiteX2" fmla="*/ 7144 w 171450"/>
                      <a:gd name="connsiteY2" fmla="*/ 65246 h 66675"/>
                      <a:gd name="connsiteX3" fmla="*/ 170021 w 171450"/>
                      <a:gd name="connsiteY3" fmla="*/ 65246 h 66675"/>
                      <a:gd name="connsiteX4" fmla="*/ 170021 w 171450"/>
                      <a:gd name="connsiteY4" fmla="*/ 714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50" h="66675">
                        <a:moveTo>
                          <a:pt x="170021" y="7144"/>
                        </a:moveTo>
                        <a:lnTo>
                          <a:pt x="7144" y="7144"/>
                        </a:lnTo>
                        <a:lnTo>
                          <a:pt x="7144" y="65246"/>
                        </a:lnTo>
                        <a:lnTo>
                          <a:pt x="170021" y="65246"/>
                        </a:lnTo>
                        <a:lnTo>
                          <a:pt x="170021" y="7144"/>
                        </a:lnTo>
                        <a:close/>
                      </a:path>
                    </a:pathLst>
                  </a:custGeom>
                  <a:solidFill>
                    <a:srgbClr val="91ABD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74" name="자유형: 도형 183">
                    <a:extLst>
                      <a:ext uri="{FF2B5EF4-FFF2-40B4-BE49-F238E27FC236}">
                        <a16:creationId xmlns:a16="http://schemas.microsoft.com/office/drawing/2014/main" id="{6A389E05-A925-4571-825F-9F491F7D05A0}"/>
                      </a:ext>
                    </a:extLst>
                  </p:cNvPr>
                  <p:cNvSpPr/>
                  <p:nvPr/>
                </p:nvSpPr>
                <p:spPr>
                  <a:xfrm>
                    <a:off x="4407693" y="3193256"/>
                    <a:ext cx="323850" cy="400050"/>
                  </a:xfrm>
                  <a:custGeom>
                    <a:avLst/>
                    <a:gdLst>
                      <a:gd name="connsiteX0" fmla="*/ 312896 w 323850"/>
                      <a:gd name="connsiteY0" fmla="*/ 217646 h 400050"/>
                      <a:gd name="connsiteX1" fmla="*/ 283369 w 323850"/>
                      <a:gd name="connsiteY1" fmla="*/ 217646 h 400050"/>
                      <a:gd name="connsiteX2" fmla="*/ 237649 w 323850"/>
                      <a:gd name="connsiteY2" fmla="*/ 263366 h 400050"/>
                      <a:gd name="connsiteX3" fmla="*/ 231934 w 323850"/>
                      <a:gd name="connsiteY3" fmla="*/ 266224 h 400050"/>
                      <a:gd name="connsiteX4" fmla="*/ 223361 w 323850"/>
                      <a:gd name="connsiteY4" fmla="*/ 257651 h 400050"/>
                      <a:gd name="connsiteX5" fmla="*/ 223361 w 323850"/>
                      <a:gd name="connsiteY5" fmla="*/ 36671 h 400050"/>
                      <a:gd name="connsiteX6" fmla="*/ 202406 w 323850"/>
                      <a:gd name="connsiteY6" fmla="*/ 15716 h 400050"/>
                      <a:gd name="connsiteX7" fmla="*/ 181451 w 323850"/>
                      <a:gd name="connsiteY7" fmla="*/ 36671 h 400050"/>
                      <a:gd name="connsiteX8" fmla="*/ 181451 w 323850"/>
                      <a:gd name="connsiteY8" fmla="*/ 199549 h 400050"/>
                      <a:gd name="connsiteX9" fmla="*/ 165259 w 323850"/>
                      <a:gd name="connsiteY9" fmla="*/ 199549 h 400050"/>
                      <a:gd name="connsiteX10" fmla="*/ 165259 w 323850"/>
                      <a:gd name="connsiteY10" fmla="*/ 28099 h 400050"/>
                      <a:gd name="connsiteX11" fmla="*/ 144304 w 323850"/>
                      <a:gd name="connsiteY11" fmla="*/ 7144 h 400050"/>
                      <a:gd name="connsiteX12" fmla="*/ 123349 w 323850"/>
                      <a:gd name="connsiteY12" fmla="*/ 28099 h 400050"/>
                      <a:gd name="connsiteX13" fmla="*/ 123349 w 323850"/>
                      <a:gd name="connsiteY13" fmla="*/ 198596 h 400050"/>
                      <a:gd name="connsiteX14" fmla="*/ 107156 w 323850"/>
                      <a:gd name="connsiteY14" fmla="*/ 198596 h 400050"/>
                      <a:gd name="connsiteX15" fmla="*/ 107156 w 323850"/>
                      <a:gd name="connsiteY15" fmla="*/ 44291 h 400050"/>
                      <a:gd name="connsiteX16" fmla="*/ 86201 w 323850"/>
                      <a:gd name="connsiteY16" fmla="*/ 23336 h 400050"/>
                      <a:gd name="connsiteX17" fmla="*/ 65246 w 323850"/>
                      <a:gd name="connsiteY17" fmla="*/ 44291 h 400050"/>
                      <a:gd name="connsiteX18" fmla="*/ 65246 w 323850"/>
                      <a:gd name="connsiteY18" fmla="*/ 207169 h 400050"/>
                      <a:gd name="connsiteX19" fmla="*/ 49054 w 323850"/>
                      <a:gd name="connsiteY19" fmla="*/ 207169 h 400050"/>
                      <a:gd name="connsiteX20" fmla="*/ 49054 w 323850"/>
                      <a:gd name="connsiteY20" fmla="*/ 52864 h 400050"/>
                      <a:gd name="connsiteX21" fmla="*/ 28099 w 323850"/>
                      <a:gd name="connsiteY21" fmla="*/ 31909 h 400050"/>
                      <a:gd name="connsiteX22" fmla="*/ 7144 w 323850"/>
                      <a:gd name="connsiteY22" fmla="*/ 52864 h 400050"/>
                      <a:gd name="connsiteX23" fmla="*/ 7144 w 323850"/>
                      <a:gd name="connsiteY23" fmla="*/ 338614 h 400050"/>
                      <a:gd name="connsiteX24" fmla="*/ 30004 w 323850"/>
                      <a:gd name="connsiteY24" fmla="*/ 398621 h 400050"/>
                      <a:gd name="connsiteX25" fmla="*/ 201454 w 323850"/>
                      <a:gd name="connsiteY25" fmla="*/ 398621 h 400050"/>
                      <a:gd name="connsiteX26" fmla="*/ 220504 w 323850"/>
                      <a:gd name="connsiteY26" fmla="*/ 342424 h 400050"/>
                      <a:gd name="connsiteX27" fmla="*/ 222409 w 323850"/>
                      <a:gd name="connsiteY27" fmla="*/ 338614 h 400050"/>
                      <a:gd name="connsiteX28" fmla="*/ 313849 w 323850"/>
                      <a:gd name="connsiteY28" fmla="*/ 247174 h 400050"/>
                      <a:gd name="connsiteX29" fmla="*/ 312896 w 323850"/>
                      <a:gd name="connsiteY29" fmla="*/ 217646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323850" h="400050">
                        <a:moveTo>
                          <a:pt x="312896" y="217646"/>
                        </a:moveTo>
                        <a:cubicBezTo>
                          <a:pt x="304324" y="209074"/>
                          <a:pt x="290989" y="209074"/>
                          <a:pt x="283369" y="217646"/>
                        </a:cubicBezTo>
                        <a:lnTo>
                          <a:pt x="237649" y="263366"/>
                        </a:lnTo>
                        <a:cubicBezTo>
                          <a:pt x="235744" y="265271"/>
                          <a:pt x="234791" y="266224"/>
                          <a:pt x="231934" y="266224"/>
                        </a:cubicBezTo>
                        <a:cubicBezTo>
                          <a:pt x="227171" y="266224"/>
                          <a:pt x="223361" y="263366"/>
                          <a:pt x="223361" y="257651"/>
                        </a:cubicBezTo>
                        <a:lnTo>
                          <a:pt x="223361" y="36671"/>
                        </a:lnTo>
                        <a:cubicBezTo>
                          <a:pt x="223361" y="25241"/>
                          <a:pt x="213836" y="15716"/>
                          <a:pt x="202406" y="15716"/>
                        </a:cubicBezTo>
                        <a:cubicBezTo>
                          <a:pt x="190976" y="15716"/>
                          <a:pt x="181451" y="25241"/>
                          <a:pt x="181451" y="36671"/>
                        </a:cubicBezTo>
                        <a:lnTo>
                          <a:pt x="181451" y="199549"/>
                        </a:lnTo>
                        <a:lnTo>
                          <a:pt x="165259" y="199549"/>
                        </a:lnTo>
                        <a:lnTo>
                          <a:pt x="165259" y="28099"/>
                        </a:lnTo>
                        <a:cubicBezTo>
                          <a:pt x="165259" y="16669"/>
                          <a:pt x="155734" y="7144"/>
                          <a:pt x="144304" y="7144"/>
                        </a:cubicBezTo>
                        <a:cubicBezTo>
                          <a:pt x="132874" y="7144"/>
                          <a:pt x="123349" y="16669"/>
                          <a:pt x="123349" y="28099"/>
                        </a:cubicBezTo>
                        <a:lnTo>
                          <a:pt x="123349" y="198596"/>
                        </a:lnTo>
                        <a:lnTo>
                          <a:pt x="107156" y="198596"/>
                        </a:lnTo>
                        <a:lnTo>
                          <a:pt x="107156" y="44291"/>
                        </a:lnTo>
                        <a:cubicBezTo>
                          <a:pt x="107156" y="32861"/>
                          <a:pt x="97631" y="23336"/>
                          <a:pt x="86201" y="23336"/>
                        </a:cubicBezTo>
                        <a:cubicBezTo>
                          <a:pt x="74771" y="23336"/>
                          <a:pt x="65246" y="32861"/>
                          <a:pt x="65246" y="44291"/>
                        </a:cubicBezTo>
                        <a:lnTo>
                          <a:pt x="65246" y="207169"/>
                        </a:lnTo>
                        <a:lnTo>
                          <a:pt x="49054" y="207169"/>
                        </a:lnTo>
                        <a:lnTo>
                          <a:pt x="49054" y="52864"/>
                        </a:lnTo>
                        <a:cubicBezTo>
                          <a:pt x="49054" y="41434"/>
                          <a:pt x="39529" y="31909"/>
                          <a:pt x="28099" y="31909"/>
                        </a:cubicBezTo>
                        <a:cubicBezTo>
                          <a:pt x="16669" y="31909"/>
                          <a:pt x="7144" y="41434"/>
                          <a:pt x="7144" y="52864"/>
                        </a:cubicBezTo>
                        <a:lnTo>
                          <a:pt x="7144" y="338614"/>
                        </a:lnTo>
                        <a:lnTo>
                          <a:pt x="30004" y="398621"/>
                        </a:lnTo>
                        <a:lnTo>
                          <a:pt x="201454" y="398621"/>
                        </a:lnTo>
                        <a:lnTo>
                          <a:pt x="220504" y="342424"/>
                        </a:lnTo>
                        <a:cubicBezTo>
                          <a:pt x="220504" y="340519"/>
                          <a:pt x="221456" y="339566"/>
                          <a:pt x="222409" y="338614"/>
                        </a:cubicBezTo>
                        <a:lnTo>
                          <a:pt x="313849" y="247174"/>
                        </a:lnTo>
                        <a:cubicBezTo>
                          <a:pt x="320516" y="238601"/>
                          <a:pt x="320516" y="225266"/>
                          <a:pt x="312896" y="217646"/>
                        </a:cubicBezTo>
                        <a:close/>
                      </a:path>
                    </a:pathLst>
                  </a:custGeom>
                  <a:solidFill>
                    <a:srgbClr val="91ABD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</p:grpSp>
        <p:grpSp>
          <p:nvGrpSpPr>
            <p:cNvPr id="55" name="그룹 9225">
              <a:extLst>
                <a:ext uri="{FF2B5EF4-FFF2-40B4-BE49-F238E27FC236}">
                  <a16:creationId xmlns:a16="http://schemas.microsoft.com/office/drawing/2014/main" id="{CA83AA87-497C-4DB6-BE32-9653148C2789}"/>
                </a:ext>
              </a:extLst>
            </p:cNvPr>
            <p:cNvGrpSpPr/>
            <p:nvPr/>
          </p:nvGrpSpPr>
          <p:grpSpPr>
            <a:xfrm>
              <a:off x="3988429" y="5191807"/>
              <a:ext cx="911618" cy="967693"/>
              <a:chOff x="3988429" y="5188632"/>
              <a:chExt cx="911618" cy="967693"/>
            </a:xfrm>
          </p:grpSpPr>
          <p:sp>
            <p:nvSpPr>
              <p:cNvPr id="57" name="그래픽 7">
                <a:extLst>
                  <a:ext uri="{FF2B5EF4-FFF2-40B4-BE49-F238E27FC236}">
                    <a16:creationId xmlns:a16="http://schemas.microsoft.com/office/drawing/2014/main" id="{B7F993A6-4C23-4FFF-9FF5-F8B62C5BA792}"/>
                  </a:ext>
                </a:extLst>
              </p:cNvPr>
              <p:cNvSpPr/>
              <p:nvPr/>
            </p:nvSpPr>
            <p:spPr>
              <a:xfrm>
                <a:off x="3988429" y="5249427"/>
                <a:ext cx="911618" cy="906898"/>
              </a:xfrm>
              <a:custGeom>
                <a:avLst/>
                <a:gdLst>
                  <a:gd name="connsiteX0" fmla="*/ 7144 w 914400"/>
                  <a:gd name="connsiteY0" fmla="*/ 7144 h 914400"/>
                  <a:gd name="connsiteX1" fmla="*/ 7144 w 914400"/>
                  <a:gd name="connsiteY1" fmla="*/ 199549 h 914400"/>
                  <a:gd name="connsiteX2" fmla="*/ 7144 w 914400"/>
                  <a:gd name="connsiteY2" fmla="*/ 910114 h 914400"/>
                  <a:gd name="connsiteX3" fmla="*/ 910114 w 914400"/>
                  <a:gd name="connsiteY3" fmla="*/ 910114 h 914400"/>
                  <a:gd name="connsiteX4" fmla="*/ 910114 w 914400"/>
                  <a:gd name="connsiteY4" fmla="*/ 199549 h 914400"/>
                  <a:gd name="connsiteX5" fmla="*/ 910114 w 914400"/>
                  <a:gd name="connsiteY5" fmla="*/ 7144 h 914400"/>
                  <a:gd name="connsiteX6" fmla="*/ 7144 w 914400"/>
                  <a:gd name="connsiteY6" fmla="*/ 7144 h 914400"/>
                  <a:gd name="connsiteX7" fmla="*/ 875824 w 914400"/>
                  <a:gd name="connsiteY7" fmla="*/ 177641 h 914400"/>
                  <a:gd name="connsiteX8" fmla="*/ 875824 w 914400"/>
                  <a:gd name="connsiteY8" fmla="*/ 200501 h 914400"/>
                  <a:gd name="connsiteX9" fmla="*/ 41434 w 914400"/>
                  <a:gd name="connsiteY9" fmla="*/ 200501 h 914400"/>
                  <a:gd name="connsiteX10" fmla="*/ 41434 w 914400"/>
                  <a:gd name="connsiteY10" fmla="*/ 177641 h 914400"/>
                  <a:gd name="connsiteX11" fmla="*/ 875824 w 914400"/>
                  <a:gd name="connsiteY11" fmla="*/ 177641 h 914400"/>
                  <a:gd name="connsiteX12" fmla="*/ 41434 w 914400"/>
                  <a:gd name="connsiteY12" fmla="*/ 160496 h 914400"/>
                  <a:gd name="connsiteX13" fmla="*/ 41434 w 914400"/>
                  <a:gd name="connsiteY13" fmla="*/ 119539 h 914400"/>
                  <a:gd name="connsiteX14" fmla="*/ 875824 w 914400"/>
                  <a:gd name="connsiteY14" fmla="*/ 119539 h 914400"/>
                  <a:gd name="connsiteX15" fmla="*/ 875824 w 914400"/>
                  <a:gd name="connsiteY15" fmla="*/ 160496 h 914400"/>
                  <a:gd name="connsiteX16" fmla="*/ 41434 w 914400"/>
                  <a:gd name="connsiteY16" fmla="*/ 160496 h 914400"/>
                  <a:gd name="connsiteX17" fmla="*/ 875824 w 914400"/>
                  <a:gd name="connsiteY17" fmla="*/ 233839 h 914400"/>
                  <a:gd name="connsiteX18" fmla="*/ 875824 w 914400"/>
                  <a:gd name="connsiteY18" fmla="*/ 874871 h 914400"/>
                  <a:gd name="connsiteX19" fmla="*/ 41434 w 914400"/>
                  <a:gd name="connsiteY19" fmla="*/ 874871 h 914400"/>
                  <a:gd name="connsiteX20" fmla="*/ 41434 w 914400"/>
                  <a:gd name="connsiteY20" fmla="*/ 233839 h 914400"/>
                  <a:gd name="connsiteX21" fmla="*/ 875824 w 914400"/>
                  <a:gd name="connsiteY21" fmla="*/ 233839 h 914400"/>
                  <a:gd name="connsiteX22" fmla="*/ 875824 w 914400"/>
                  <a:gd name="connsiteY22" fmla="*/ 101441 h 914400"/>
                  <a:gd name="connsiteX23" fmla="*/ 41434 w 914400"/>
                  <a:gd name="connsiteY23" fmla="*/ 101441 h 914400"/>
                  <a:gd name="connsiteX24" fmla="*/ 41434 w 914400"/>
                  <a:gd name="connsiteY24" fmla="*/ 41434 h 914400"/>
                  <a:gd name="connsiteX25" fmla="*/ 875824 w 914400"/>
                  <a:gd name="connsiteY25" fmla="*/ 41434 h 914400"/>
                  <a:gd name="connsiteX26" fmla="*/ 875824 w 914400"/>
                  <a:gd name="connsiteY26" fmla="*/ 101441 h 914400"/>
                  <a:gd name="connsiteX27" fmla="*/ 875824 w 914400"/>
                  <a:gd name="connsiteY27" fmla="*/ 101441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14400" h="914400">
                    <a:moveTo>
                      <a:pt x="7144" y="7144"/>
                    </a:moveTo>
                    <a:lnTo>
                      <a:pt x="7144" y="199549"/>
                    </a:lnTo>
                    <a:lnTo>
                      <a:pt x="7144" y="910114"/>
                    </a:lnTo>
                    <a:lnTo>
                      <a:pt x="910114" y="910114"/>
                    </a:lnTo>
                    <a:lnTo>
                      <a:pt x="910114" y="199549"/>
                    </a:lnTo>
                    <a:lnTo>
                      <a:pt x="910114" y="7144"/>
                    </a:lnTo>
                    <a:lnTo>
                      <a:pt x="7144" y="7144"/>
                    </a:lnTo>
                    <a:close/>
                    <a:moveTo>
                      <a:pt x="875824" y="177641"/>
                    </a:moveTo>
                    <a:lnTo>
                      <a:pt x="875824" y="200501"/>
                    </a:lnTo>
                    <a:lnTo>
                      <a:pt x="41434" y="200501"/>
                    </a:lnTo>
                    <a:lnTo>
                      <a:pt x="41434" y="177641"/>
                    </a:lnTo>
                    <a:lnTo>
                      <a:pt x="875824" y="177641"/>
                    </a:lnTo>
                    <a:close/>
                    <a:moveTo>
                      <a:pt x="41434" y="160496"/>
                    </a:moveTo>
                    <a:lnTo>
                      <a:pt x="41434" y="119539"/>
                    </a:lnTo>
                    <a:lnTo>
                      <a:pt x="875824" y="119539"/>
                    </a:lnTo>
                    <a:lnTo>
                      <a:pt x="875824" y="160496"/>
                    </a:lnTo>
                    <a:lnTo>
                      <a:pt x="41434" y="160496"/>
                    </a:lnTo>
                    <a:close/>
                    <a:moveTo>
                      <a:pt x="875824" y="233839"/>
                    </a:moveTo>
                    <a:lnTo>
                      <a:pt x="875824" y="874871"/>
                    </a:lnTo>
                    <a:lnTo>
                      <a:pt x="41434" y="874871"/>
                    </a:lnTo>
                    <a:lnTo>
                      <a:pt x="41434" y="233839"/>
                    </a:lnTo>
                    <a:lnTo>
                      <a:pt x="875824" y="233839"/>
                    </a:lnTo>
                    <a:close/>
                    <a:moveTo>
                      <a:pt x="875824" y="101441"/>
                    </a:moveTo>
                    <a:lnTo>
                      <a:pt x="41434" y="101441"/>
                    </a:lnTo>
                    <a:lnTo>
                      <a:pt x="41434" y="41434"/>
                    </a:lnTo>
                    <a:lnTo>
                      <a:pt x="875824" y="41434"/>
                    </a:lnTo>
                    <a:lnTo>
                      <a:pt x="875824" y="101441"/>
                    </a:lnTo>
                    <a:lnTo>
                      <a:pt x="875824" y="101441"/>
                    </a:lnTo>
                    <a:close/>
                  </a:path>
                </a:pathLst>
              </a:custGeom>
              <a:solidFill>
                <a:srgbClr val="8FAA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grpSp>
            <p:nvGrpSpPr>
              <p:cNvPr id="58" name="그룹 9220">
                <a:extLst>
                  <a:ext uri="{FF2B5EF4-FFF2-40B4-BE49-F238E27FC236}">
                    <a16:creationId xmlns:a16="http://schemas.microsoft.com/office/drawing/2014/main" id="{D44448FB-28CB-4B26-907C-AF4CF6F4D242}"/>
                  </a:ext>
                </a:extLst>
              </p:cNvPr>
              <p:cNvGrpSpPr/>
              <p:nvPr/>
            </p:nvGrpSpPr>
            <p:grpSpPr>
              <a:xfrm>
                <a:off x="4178677" y="5534506"/>
                <a:ext cx="531122" cy="531122"/>
                <a:chOff x="4221222" y="5585478"/>
                <a:chExt cx="446032" cy="446032"/>
              </a:xfrm>
            </p:grpSpPr>
            <p:grpSp>
              <p:nvGrpSpPr>
                <p:cNvPr id="64" name="그룹 9215">
                  <a:extLst>
                    <a:ext uri="{FF2B5EF4-FFF2-40B4-BE49-F238E27FC236}">
                      <a16:creationId xmlns:a16="http://schemas.microsoft.com/office/drawing/2014/main" id="{43A290DD-F53F-4D74-A0B7-E7D988213A1D}"/>
                    </a:ext>
                  </a:extLst>
                </p:cNvPr>
                <p:cNvGrpSpPr/>
                <p:nvPr/>
              </p:nvGrpSpPr>
              <p:grpSpPr>
                <a:xfrm>
                  <a:off x="4329594" y="5691278"/>
                  <a:ext cx="229288" cy="234433"/>
                  <a:chOff x="4357000" y="5694303"/>
                  <a:chExt cx="229288" cy="234433"/>
                </a:xfrm>
              </p:grpSpPr>
              <p:sp>
                <p:nvSpPr>
                  <p:cNvPr id="66" name="Rectangle 51">
                    <a:extLst>
                      <a:ext uri="{FF2B5EF4-FFF2-40B4-BE49-F238E27FC236}">
                        <a16:creationId xmlns:a16="http://schemas.microsoft.com/office/drawing/2014/main" id="{19834B03-98CA-4605-95EC-3FC6C08894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7000" y="5694303"/>
                    <a:ext cx="100791" cy="234433"/>
                  </a:xfrm>
                  <a:prstGeom prst="rect">
                    <a:avLst/>
                  </a:prstGeom>
                  <a:noFill/>
                  <a:ln>
                    <a:solidFill>
                      <a:srgbClr val="8FAADC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67" name="Rectangle 51">
                    <a:extLst>
                      <a:ext uri="{FF2B5EF4-FFF2-40B4-BE49-F238E27FC236}">
                        <a16:creationId xmlns:a16="http://schemas.microsoft.com/office/drawing/2014/main" id="{FC45A319-5965-47C0-86F5-76DA96D0A9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5497" y="5694303"/>
                    <a:ext cx="100791" cy="234433"/>
                  </a:xfrm>
                  <a:prstGeom prst="rect">
                    <a:avLst/>
                  </a:prstGeom>
                  <a:noFill/>
                  <a:ln>
                    <a:solidFill>
                      <a:srgbClr val="8FAADC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id="{A09609BF-733E-4BD5-9A10-903D685985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21222" y="5585478"/>
                  <a:ext cx="446032" cy="446032"/>
                </a:xfrm>
                <a:custGeom>
                  <a:avLst/>
                  <a:gdLst>
                    <a:gd name="T0" fmla="*/ 462 w 567"/>
                    <a:gd name="T1" fmla="*/ 64 h 567"/>
                    <a:gd name="T2" fmla="*/ 391 w 567"/>
                    <a:gd name="T3" fmla="*/ 21 h 567"/>
                    <a:gd name="T4" fmla="*/ 312 w 567"/>
                    <a:gd name="T5" fmla="*/ 1 h 567"/>
                    <a:gd name="T6" fmla="*/ 284 w 567"/>
                    <a:gd name="T7" fmla="*/ 0 h 567"/>
                    <a:gd name="T8" fmla="*/ 200 w 567"/>
                    <a:gd name="T9" fmla="*/ 13 h 567"/>
                    <a:gd name="T10" fmla="*/ 126 w 567"/>
                    <a:gd name="T11" fmla="*/ 47 h 567"/>
                    <a:gd name="T12" fmla="*/ 82 w 567"/>
                    <a:gd name="T13" fmla="*/ 84 h 567"/>
                    <a:gd name="T14" fmla="*/ 33 w 567"/>
                    <a:gd name="T15" fmla="*/ 150 h 567"/>
                    <a:gd name="T16" fmla="*/ 6 w 567"/>
                    <a:gd name="T17" fmla="*/ 228 h 567"/>
                    <a:gd name="T18" fmla="*/ 0 w 567"/>
                    <a:gd name="T19" fmla="*/ 284 h 567"/>
                    <a:gd name="T20" fmla="*/ 11 w 567"/>
                    <a:gd name="T21" fmla="*/ 366 h 567"/>
                    <a:gd name="T22" fmla="*/ 47 w 567"/>
                    <a:gd name="T23" fmla="*/ 441 h 567"/>
                    <a:gd name="T24" fmla="*/ 82 w 567"/>
                    <a:gd name="T25" fmla="*/ 483 h 567"/>
                    <a:gd name="T26" fmla="*/ 149 w 567"/>
                    <a:gd name="T27" fmla="*/ 534 h 567"/>
                    <a:gd name="T28" fmla="*/ 227 w 567"/>
                    <a:gd name="T29" fmla="*/ 561 h 567"/>
                    <a:gd name="T30" fmla="*/ 284 w 567"/>
                    <a:gd name="T31" fmla="*/ 567 h 567"/>
                    <a:gd name="T32" fmla="*/ 339 w 567"/>
                    <a:gd name="T33" fmla="*/ 561 h 567"/>
                    <a:gd name="T34" fmla="*/ 417 w 567"/>
                    <a:gd name="T35" fmla="*/ 534 h 567"/>
                    <a:gd name="T36" fmla="*/ 483 w 567"/>
                    <a:gd name="T37" fmla="*/ 483 h 567"/>
                    <a:gd name="T38" fmla="*/ 519 w 567"/>
                    <a:gd name="T39" fmla="*/ 441 h 567"/>
                    <a:gd name="T40" fmla="*/ 554 w 567"/>
                    <a:gd name="T41" fmla="*/ 366 h 567"/>
                    <a:gd name="T42" fmla="*/ 567 w 567"/>
                    <a:gd name="T43" fmla="*/ 284 h 567"/>
                    <a:gd name="T44" fmla="*/ 561 w 567"/>
                    <a:gd name="T45" fmla="*/ 228 h 567"/>
                    <a:gd name="T46" fmla="*/ 533 w 567"/>
                    <a:gd name="T47" fmla="*/ 150 h 567"/>
                    <a:gd name="T48" fmla="*/ 483 w 567"/>
                    <a:gd name="T49" fmla="*/ 84 h 567"/>
                    <a:gd name="T50" fmla="*/ 284 w 567"/>
                    <a:gd name="T51" fmla="*/ 64 h 567"/>
                    <a:gd name="T52" fmla="*/ 349 w 567"/>
                    <a:gd name="T53" fmla="*/ 74 h 567"/>
                    <a:gd name="T54" fmla="*/ 407 w 567"/>
                    <a:gd name="T55" fmla="*/ 101 h 567"/>
                    <a:gd name="T56" fmla="*/ 454 w 567"/>
                    <a:gd name="T57" fmla="*/ 143 h 567"/>
                    <a:gd name="T58" fmla="*/ 486 w 567"/>
                    <a:gd name="T59" fmla="*/ 198 h 567"/>
                    <a:gd name="T60" fmla="*/ 502 w 567"/>
                    <a:gd name="T61" fmla="*/ 261 h 567"/>
                    <a:gd name="T62" fmla="*/ 503 w 567"/>
                    <a:gd name="T63" fmla="*/ 301 h 567"/>
                    <a:gd name="T64" fmla="*/ 492 w 567"/>
                    <a:gd name="T65" fmla="*/ 352 h 567"/>
                    <a:gd name="T66" fmla="*/ 471 w 567"/>
                    <a:gd name="T67" fmla="*/ 398 h 567"/>
                    <a:gd name="T68" fmla="*/ 155 w 567"/>
                    <a:gd name="T69" fmla="*/ 105 h 567"/>
                    <a:gd name="T70" fmla="*/ 198 w 567"/>
                    <a:gd name="T71" fmla="*/ 79 h 567"/>
                    <a:gd name="T72" fmla="*/ 248 w 567"/>
                    <a:gd name="T73" fmla="*/ 65 h 567"/>
                    <a:gd name="T74" fmla="*/ 284 w 567"/>
                    <a:gd name="T75" fmla="*/ 64 h 567"/>
                    <a:gd name="T76" fmla="*/ 128 w 567"/>
                    <a:gd name="T77" fmla="*/ 439 h 567"/>
                    <a:gd name="T78" fmla="*/ 89 w 567"/>
                    <a:gd name="T79" fmla="*/ 387 h 567"/>
                    <a:gd name="T80" fmla="*/ 67 w 567"/>
                    <a:gd name="T81" fmla="*/ 326 h 567"/>
                    <a:gd name="T82" fmla="*/ 62 w 567"/>
                    <a:gd name="T83" fmla="*/ 284 h 567"/>
                    <a:gd name="T84" fmla="*/ 69 w 567"/>
                    <a:gd name="T85" fmla="*/ 230 h 567"/>
                    <a:gd name="T86" fmla="*/ 88 w 567"/>
                    <a:gd name="T87" fmla="*/ 181 h 567"/>
                    <a:gd name="T88" fmla="*/ 415 w 567"/>
                    <a:gd name="T89" fmla="*/ 459 h 567"/>
                    <a:gd name="T90" fmla="*/ 386 w 567"/>
                    <a:gd name="T91" fmla="*/ 478 h 567"/>
                    <a:gd name="T92" fmla="*/ 337 w 567"/>
                    <a:gd name="T93" fmla="*/ 498 h 567"/>
                    <a:gd name="T94" fmla="*/ 284 w 567"/>
                    <a:gd name="T95" fmla="*/ 503 h 567"/>
                    <a:gd name="T96" fmla="*/ 240 w 567"/>
                    <a:gd name="T97" fmla="*/ 499 h 567"/>
                    <a:gd name="T98" fmla="*/ 180 w 567"/>
                    <a:gd name="T99" fmla="*/ 478 h 567"/>
                    <a:gd name="T100" fmla="*/ 128 w 567"/>
                    <a:gd name="T101" fmla="*/ 439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67" h="567">
                      <a:moveTo>
                        <a:pt x="483" y="84"/>
                      </a:moveTo>
                      <a:lnTo>
                        <a:pt x="483" y="84"/>
                      </a:lnTo>
                      <a:lnTo>
                        <a:pt x="462" y="64"/>
                      </a:lnTo>
                      <a:lnTo>
                        <a:pt x="441" y="47"/>
                      </a:lnTo>
                      <a:lnTo>
                        <a:pt x="417" y="33"/>
                      </a:lnTo>
                      <a:lnTo>
                        <a:pt x="391" y="21"/>
                      </a:lnTo>
                      <a:lnTo>
                        <a:pt x="366" y="13"/>
                      </a:lnTo>
                      <a:lnTo>
                        <a:pt x="339" y="6"/>
                      </a:lnTo>
                      <a:lnTo>
                        <a:pt x="312" y="1"/>
                      </a:lnTo>
                      <a:lnTo>
                        <a:pt x="284" y="0"/>
                      </a:lnTo>
                      <a:lnTo>
                        <a:pt x="284" y="0"/>
                      </a:lnTo>
                      <a:lnTo>
                        <a:pt x="284" y="0"/>
                      </a:lnTo>
                      <a:lnTo>
                        <a:pt x="255" y="1"/>
                      </a:lnTo>
                      <a:lnTo>
                        <a:pt x="227" y="6"/>
                      </a:lnTo>
                      <a:lnTo>
                        <a:pt x="200" y="13"/>
                      </a:lnTo>
                      <a:lnTo>
                        <a:pt x="174" y="21"/>
                      </a:lnTo>
                      <a:lnTo>
                        <a:pt x="149" y="33"/>
                      </a:lnTo>
                      <a:lnTo>
                        <a:pt x="126" y="47"/>
                      </a:lnTo>
                      <a:lnTo>
                        <a:pt x="103" y="64"/>
                      </a:lnTo>
                      <a:lnTo>
                        <a:pt x="82" y="84"/>
                      </a:lnTo>
                      <a:lnTo>
                        <a:pt x="82" y="84"/>
                      </a:lnTo>
                      <a:lnTo>
                        <a:pt x="64" y="103"/>
                      </a:lnTo>
                      <a:lnTo>
                        <a:pt x="47" y="126"/>
                      </a:lnTo>
                      <a:lnTo>
                        <a:pt x="33" y="150"/>
                      </a:lnTo>
                      <a:lnTo>
                        <a:pt x="21" y="174"/>
                      </a:lnTo>
                      <a:lnTo>
                        <a:pt x="11" y="201"/>
                      </a:lnTo>
                      <a:lnTo>
                        <a:pt x="6" y="228"/>
                      </a:lnTo>
                      <a:lnTo>
                        <a:pt x="1" y="255"/>
                      </a:lnTo>
                      <a:lnTo>
                        <a:pt x="0" y="284"/>
                      </a:lnTo>
                      <a:lnTo>
                        <a:pt x="0" y="284"/>
                      </a:lnTo>
                      <a:lnTo>
                        <a:pt x="1" y="312"/>
                      </a:lnTo>
                      <a:lnTo>
                        <a:pt x="6" y="339"/>
                      </a:lnTo>
                      <a:lnTo>
                        <a:pt x="11" y="366"/>
                      </a:lnTo>
                      <a:lnTo>
                        <a:pt x="21" y="391"/>
                      </a:lnTo>
                      <a:lnTo>
                        <a:pt x="33" y="417"/>
                      </a:lnTo>
                      <a:lnTo>
                        <a:pt x="47" y="441"/>
                      </a:lnTo>
                      <a:lnTo>
                        <a:pt x="64" y="464"/>
                      </a:lnTo>
                      <a:lnTo>
                        <a:pt x="82" y="483"/>
                      </a:lnTo>
                      <a:lnTo>
                        <a:pt x="82" y="483"/>
                      </a:lnTo>
                      <a:lnTo>
                        <a:pt x="103" y="503"/>
                      </a:lnTo>
                      <a:lnTo>
                        <a:pt x="126" y="519"/>
                      </a:lnTo>
                      <a:lnTo>
                        <a:pt x="149" y="534"/>
                      </a:lnTo>
                      <a:lnTo>
                        <a:pt x="174" y="546"/>
                      </a:lnTo>
                      <a:lnTo>
                        <a:pt x="200" y="554"/>
                      </a:lnTo>
                      <a:lnTo>
                        <a:pt x="227" y="561"/>
                      </a:lnTo>
                      <a:lnTo>
                        <a:pt x="255" y="566"/>
                      </a:lnTo>
                      <a:lnTo>
                        <a:pt x="284" y="567"/>
                      </a:lnTo>
                      <a:lnTo>
                        <a:pt x="284" y="567"/>
                      </a:lnTo>
                      <a:lnTo>
                        <a:pt x="284" y="567"/>
                      </a:lnTo>
                      <a:lnTo>
                        <a:pt x="312" y="566"/>
                      </a:lnTo>
                      <a:lnTo>
                        <a:pt x="339" y="561"/>
                      </a:lnTo>
                      <a:lnTo>
                        <a:pt x="366" y="554"/>
                      </a:lnTo>
                      <a:lnTo>
                        <a:pt x="391" y="546"/>
                      </a:lnTo>
                      <a:lnTo>
                        <a:pt x="417" y="534"/>
                      </a:lnTo>
                      <a:lnTo>
                        <a:pt x="441" y="520"/>
                      </a:lnTo>
                      <a:lnTo>
                        <a:pt x="462" y="503"/>
                      </a:lnTo>
                      <a:lnTo>
                        <a:pt x="483" y="483"/>
                      </a:lnTo>
                      <a:lnTo>
                        <a:pt x="483" y="483"/>
                      </a:lnTo>
                      <a:lnTo>
                        <a:pt x="503" y="464"/>
                      </a:lnTo>
                      <a:lnTo>
                        <a:pt x="519" y="441"/>
                      </a:lnTo>
                      <a:lnTo>
                        <a:pt x="533" y="417"/>
                      </a:lnTo>
                      <a:lnTo>
                        <a:pt x="546" y="393"/>
                      </a:lnTo>
                      <a:lnTo>
                        <a:pt x="554" y="366"/>
                      </a:lnTo>
                      <a:lnTo>
                        <a:pt x="561" y="339"/>
                      </a:lnTo>
                      <a:lnTo>
                        <a:pt x="566" y="312"/>
                      </a:lnTo>
                      <a:lnTo>
                        <a:pt x="567" y="284"/>
                      </a:lnTo>
                      <a:lnTo>
                        <a:pt x="567" y="284"/>
                      </a:lnTo>
                      <a:lnTo>
                        <a:pt x="566" y="255"/>
                      </a:lnTo>
                      <a:lnTo>
                        <a:pt x="561" y="228"/>
                      </a:lnTo>
                      <a:lnTo>
                        <a:pt x="554" y="201"/>
                      </a:lnTo>
                      <a:lnTo>
                        <a:pt x="546" y="174"/>
                      </a:lnTo>
                      <a:lnTo>
                        <a:pt x="533" y="150"/>
                      </a:lnTo>
                      <a:lnTo>
                        <a:pt x="519" y="126"/>
                      </a:lnTo>
                      <a:lnTo>
                        <a:pt x="503" y="103"/>
                      </a:lnTo>
                      <a:lnTo>
                        <a:pt x="483" y="84"/>
                      </a:lnTo>
                      <a:lnTo>
                        <a:pt x="483" y="84"/>
                      </a:lnTo>
                      <a:close/>
                      <a:moveTo>
                        <a:pt x="284" y="64"/>
                      </a:moveTo>
                      <a:lnTo>
                        <a:pt x="284" y="64"/>
                      </a:lnTo>
                      <a:lnTo>
                        <a:pt x="306" y="64"/>
                      </a:lnTo>
                      <a:lnTo>
                        <a:pt x="327" y="68"/>
                      </a:lnTo>
                      <a:lnTo>
                        <a:pt x="349" y="74"/>
                      </a:lnTo>
                      <a:lnTo>
                        <a:pt x="369" y="81"/>
                      </a:lnTo>
                      <a:lnTo>
                        <a:pt x="388" y="89"/>
                      </a:lnTo>
                      <a:lnTo>
                        <a:pt x="407" y="101"/>
                      </a:lnTo>
                      <a:lnTo>
                        <a:pt x="424" y="113"/>
                      </a:lnTo>
                      <a:lnTo>
                        <a:pt x="439" y="128"/>
                      </a:lnTo>
                      <a:lnTo>
                        <a:pt x="454" y="143"/>
                      </a:lnTo>
                      <a:lnTo>
                        <a:pt x="466" y="160"/>
                      </a:lnTo>
                      <a:lnTo>
                        <a:pt x="476" y="179"/>
                      </a:lnTo>
                      <a:lnTo>
                        <a:pt x="486" y="198"/>
                      </a:lnTo>
                      <a:lnTo>
                        <a:pt x="493" y="218"/>
                      </a:lnTo>
                      <a:lnTo>
                        <a:pt x="499" y="240"/>
                      </a:lnTo>
                      <a:lnTo>
                        <a:pt x="502" y="261"/>
                      </a:lnTo>
                      <a:lnTo>
                        <a:pt x="503" y="284"/>
                      </a:lnTo>
                      <a:lnTo>
                        <a:pt x="503" y="284"/>
                      </a:lnTo>
                      <a:lnTo>
                        <a:pt x="503" y="301"/>
                      </a:lnTo>
                      <a:lnTo>
                        <a:pt x="500" y="319"/>
                      </a:lnTo>
                      <a:lnTo>
                        <a:pt x="498" y="336"/>
                      </a:lnTo>
                      <a:lnTo>
                        <a:pt x="492" y="352"/>
                      </a:lnTo>
                      <a:lnTo>
                        <a:pt x="486" y="369"/>
                      </a:lnTo>
                      <a:lnTo>
                        <a:pt x="479" y="384"/>
                      </a:lnTo>
                      <a:lnTo>
                        <a:pt x="471" y="398"/>
                      </a:lnTo>
                      <a:lnTo>
                        <a:pt x="462" y="412"/>
                      </a:lnTo>
                      <a:lnTo>
                        <a:pt x="155" y="105"/>
                      </a:lnTo>
                      <a:lnTo>
                        <a:pt x="155" y="105"/>
                      </a:lnTo>
                      <a:lnTo>
                        <a:pt x="169" y="95"/>
                      </a:lnTo>
                      <a:lnTo>
                        <a:pt x="184" y="86"/>
                      </a:lnTo>
                      <a:lnTo>
                        <a:pt x="198" y="79"/>
                      </a:lnTo>
                      <a:lnTo>
                        <a:pt x="215" y="74"/>
                      </a:lnTo>
                      <a:lnTo>
                        <a:pt x="231" y="69"/>
                      </a:lnTo>
                      <a:lnTo>
                        <a:pt x="248" y="65"/>
                      </a:lnTo>
                      <a:lnTo>
                        <a:pt x="265" y="64"/>
                      </a:lnTo>
                      <a:lnTo>
                        <a:pt x="284" y="64"/>
                      </a:lnTo>
                      <a:lnTo>
                        <a:pt x="284" y="64"/>
                      </a:lnTo>
                      <a:lnTo>
                        <a:pt x="284" y="64"/>
                      </a:lnTo>
                      <a:close/>
                      <a:moveTo>
                        <a:pt x="128" y="439"/>
                      </a:moveTo>
                      <a:lnTo>
                        <a:pt x="128" y="439"/>
                      </a:lnTo>
                      <a:lnTo>
                        <a:pt x="112" y="422"/>
                      </a:lnTo>
                      <a:lnTo>
                        <a:pt x="99" y="405"/>
                      </a:lnTo>
                      <a:lnTo>
                        <a:pt x="89" y="387"/>
                      </a:lnTo>
                      <a:lnTo>
                        <a:pt x="79" y="367"/>
                      </a:lnTo>
                      <a:lnTo>
                        <a:pt x="72" y="347"/>
                      </a:lnTo>
                      <a:lnTo>
                        <a:pt x="67" y="326"/>
                      </a:lnTo>
                      <a:lnTo>
                        <a:pt x="64" y="305"/>
                      </a:lnTo>
                      <a:lnTo>
                        <a:pt x="62" y="284"/>
                      </a:lnTo>
                      <a:lnTo>
                        <a:pt x="62" y="284"/>
                      </a:lnTo>
                      <a:lnTo>
                        <a:pt x="64" y="265"/>
                      </a:lnTo>
                      <a:lnTo>
                        <a:pt x="65" y="248"/>
                      </a:lnTo>
                      <a:lnTo>
                        <a:pt x="69" y="230"/>
                      </a:lnTo>
                      <a:lnTo>
                        <a:pt x="74" y="214"/>
                      </a:lnTo>
                      <a:lnTo>
                        <a:pt x="81" y="197"/>
                      </a:lnTo>
                      <a:lnTo>
                        <a:pt x="88" y="181"/>
                      </a:lnTo>
                      <a:lnTo>
                        <a:pt x="96" y="166"/>
                      </a:lnTo>
                      <a:lnTo>
                        <a:pt x="106" y="152"/>
                      </a:lnTo>
                      <a:lnTo>
                        <a:pt x="415" y="459"/>
                      </a:lnTo>
                      <a:lnTo>
                        <a:pt x="415" y="459"/>
                      </a:lnTo>
                      <a:lnTo>
                        <a:pt x="401" y="469"/>
                      </a:lnTo>
                      <a:lnTo>
                        <a:pt x="386" y="478"/>
                      </a:lnTo>
                      <a:lnTo>
                        <a:pt x="370" y="486"/>
                      </a:lnTo>
                      <a:lnTo>
                        <a:pt x="354" y="492"/>
                      </a:lnTo>
                      <a:lnTo>
                        <a:pt x="337" y="498"/>
                      </a:lnTo>
                      <a:lnTo>
                        <a:pt x="319" y="500"/>
                      </a:lnTo>
                      <a:lnTo>
                        <a:pt x="302" y="503"/>
                      </a:lnTo>
                      <a:lnTo>
                        <a:pt x="284" y="503"/>
                      </a:lnTo>
                      <a:lnTo>
                        <a:pt x="284" y="503"/>
                      </a:lnTo>
                      <a:lnTo>
                        <a:pt x="261" y="503"/>
                      </a:lnTo>
                      <a:lnTo>
                        <a:pt x="240" y="499"/>
                      </a:lnTo>
                      <a:lnTo>
                        <a:pt x="218" y="495"/>
                      </a:lnTo>
                      <a:lnTo>
                        <a:pt x="198" y="488"/>
                      </a:lnTo>
                      <a:lnTo>
                        <a:pt x="180" y="478"/>
                      </a:lnTo>
                      <a:lnTo>
                        <a:pt x="162" y="466"/>
                      </a:lnTo>
                      <a:lnTo>
                        <a:pt x="143" y="454"/>
                      </a:lnTo>
                      <a:lnTo>
                        <a:pt x="128" y="439"/>
                      </a:lnTo>
                      <a:lnTo>
                        <a:pt x="128" y="43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59" name="화살표: 오른쪽 272">
                <a:extLst>
                  <a:ext uri="{FF2B5EF4-FFF2-40B4-BE49-F238E27FC236}">
                    <a16:creationId xmlns:a16="http://schemas.microsoft.com/office/drawing/2014/main" id="{A81CB644-7408-4AD1-9DDB-EC4485F00A66}"/>
                  </a:ext>
                </a:extLst>
              </p:cNvPr>
              <p:cNvSpPr/>
              <p:nvPr/>
            </p:nvSpPr>
            <p:spPr>
              <a:xfrm rot="16200000" flipH="1">
                <a:off x="4273029" y="5035841"/>
                <a:ext cx="342418" cy="648000"/>
              </a:xfrm>
              <a:prstGeom prst="rightArrow">
                <a:avLst>
                  <a:gd name="adj1" fmla="val 67107"/>
                  <a:gd name="adj2" fmla="val 50000"/>
                </a:avLst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1000">
                    <a:srgbClr val="D9D9D9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400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grpSp>
            <p:nvGrpSpPr>
              <p:cNvPr id="60" name="그룹 274">
                <a:extLst>
                  <a:ext uri="{FF2B5EF4-FFF2-40B4-BE49-F238E27FC236}">
                    <a16:creationId xmlns:a16="http://schemas.microsoft.com/office/drawing/2014/main" id="{5EC9E65C-301B-408B-A247-D1A31CBA84F2}"/>
                  </a:ext>
                </a:extLst>
              </p:cNvPr>
              <p:cNvGrpSpPr/>
              <p:nvPr/>
            </p:nvGrpSpPr>
            <p:grpSpPr>
              <a:xfrm>
                <a:off x="4404681" y="5284951"/>
                <a:ext cx="177388" cy="114340"/>
                <a:chOff x="4506959" y="5381251"/>
                <a:chExt cx="138946" cy="89561"/>
              </a:xfrm>
              <a:solidFill>
                <a:srgbClr val="8FAADC"/>
              </a:solidFill>
            </p:grpSpPr>
            <p:sp>
              <p:nvSpPr>
                <p:cNvPr id="61" name="자유형: 도형 276">
                  <a:extLst>
                    <a:ext uri="{FF2B5EF4-FFF2-40B4-BE49-F238E27FC236}">
                      <a16:creationId xmlns:a16="http://schemas.microsoft.com/office/drawing/2014/main" id="{18C71BEC-7630-4BCD-A3FF-488805C1C9FD}"/>
                    </a:ext>
                  </a:extLst>
                </p:cNvPr>
                <p:cNvSpPr/>
                <p:nvPr/>
              </p:nvSpPr>
              <p:spPr>
                <a:xfrm rot="14709728">
                  <a:off x="4579230" y="5386297"/>
                  <a:ext cx="66675" cy="66675"/>
                </a:xfrm>
                <a:custGeom>
                  <a:avLst/>
                  <a:gdLst>
                    <a:gd name="connsiteX0" fmla="*/ 7144 w 66675"/>
                    <a:gd name="connsiteY0" fmla="*/ 35719 h 66675"/>
                    <a:gd name="connsiteX1" fmla="*/ 35719 w 66675"/>
                    <a:gd name="connsiteY1" fmla="*/ 7144 h 66675"/>
                    <a:gd name="connsiteX2" fmla="*/ 64294 w 66675"/>
                    <a:gd name="connsiteY2" fmla="*/ 35719 h 66675"/>
                    <a:gd name="connsiteX3" fmla="*/ 35719 w 66675"/>
                    <a:gd name="connsiteY3" fmla="*/ 64294 h 66675"/>
                    <a:gd name="connsiteX4" fmla="*/ 7144 w 66675"/>
                    <a:gd name="connsiteY4" fmla="*/ 35719 h 66675"/>
                    <a:gd name="connsiteX5" fmla="*/ 7144 w 66675"/>
                    <a:gd name="connsiteY5" fmla="*/ 35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675" h="66675">
                      <a:moveTo>
                        <a:pt x="7144" y="35719"/>
                      </a:moveTo>
                      <a:cubicBezTo>
                        <a:pt x="7144" y="19526"/>
                        <a:pt x="19526" y="7144"/>
                        <a:pt x="35719" y="7144"/>
                      </a:cubicBezTo>
                      <a:cubicBezTo>
                        <a:pt x="51911" y="7144"/>
                        <a:pt x="64294" y="19526"/>
                        <a:pt x="64294" y="35719"/>
                      </a:cubicBezTo>
                      <a:cubicBezTo>
                        <a:pt x="64294" y="51911"/>
                        <a:pt x="51911" y="64294"/>
                        <a:pt x="35719" y="64294"/>
                      </a:cubicBezTo>
                      <a:cubicBezTo>
                        <a:pt x="19526" y="64294"/>
                        <a:pt x="7144" y="51911"/>
                        <a:pt x="7144" y="35719"/>
                      </a:cubicBezTo>
                      <a:lnTo>
                        <a:pt x="7144" y="35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자유형: 도형 277">
                  <a:extLst>
                    <a:ext uri="{FF2B5EF4-FFF2-40B4-BE49-F238E27FC236}">
                      <a16:creationId xmlns:a16="http://schemas.microsoft.com/office/drawing/2014/main" id="{35FF1D7A-6DD9-48C5-8DC8-48FC52FDBCE1}"/>
                    </a:ext>
                  </a:extLst>
                </p:cNvPr>
                <p:cNvSpPr/>
                <p:nvPr/>
              </p:nvSpPr>
              <p:spPr>
                <a:xfrm rot="14709728">
                  <a:off x="4529532" y="5381251"/>
                  <a:ext cx="47625" cy="47625"/>
                </a:xfrm>
                <a:custGeom>
                  <a:avLst/>
                  <a:gdLst>
                    <a:gd name="connsiteX0" fmla="*/ 7144 w 47625"/>
                    <a:gd name="connsiteY0" fmla="*/ 26194 h 47625"/>
                    <a:gd name="connsiteX1" fmla="*/ 26194 w 47625"/>
                    <a:gd name="connsiteY1" fmla="*/ 7144 h 47625"/>
                    <a:gd name="connsiteX2" fmla="*/ 45244 w 47625"/>
                    <a:gd name="connsiteY2" fmla="*/ 26194 h 47625"/>
                    <a:gd name="connsiteX3" fmla="*/ 26194 w 47625"/>
                    <a:gd name="connsiteY3" fmla="*/ 45244 h 47625"/>
                    <a:gd name="connsiteX4" fmla="*/ 7144 w 47625"/>
                    <a:gd name="connsiteY4" fmla="*/ 26194 h 47625"/>
                    <a:gd name="connsiteX5" fmla="*/ 7144 w 47625"/>
                    <a:gd name="connsiteY5" fmla="*/ 2619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25" h="47625">
                      <a:moveTo>
                        <a:pt x="7144" y="26194"/>
                      </a:moveTo>
                      <a:cubicBezTo>
                        <a:pt x="7144" y="15716"/>
                        <a:pt x="15716" y="7144"/>
                        <a:pt x="26194" y="7144"/>
                      </a:cubicBezTo>
                      <a:cubicBezTo>
                        <a:pt x="36671" y="7144"/>
                        <a:pt x="45244" y="15716"/>
                        <a:pt x="45244" y="26194"/>
                      </a:cubicBezTo>
                      <a:cubicBezTo>
                        <a:pt x="45244" y="36671"/>
                        <a:pt x="36671" y="45244"/>
                        <a:pt x="26194" y="45244"/>
                      </a:cubicBezTo>
                      <a:cubicBezTo>
                        <a:pt x="15716" y="45244"/>
                        <a:pt x="7144" y="36671"/>
                        <a:pt x="7144" y="26194"/>
                      </a:cubicBezTo>
                      <a:lnTo>
                        <a:pt x="7144" y="2619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자유형: 도형 278">
                  <a:extLst>
                    <a:ext uri="{FF2B5EF4-FFF2-40B4-BE49-F238E27FC236}">
                      <a16:creationId xmlns:a16="http://schemas.microsoft.com/office/drawing/2014/main" id="{97716204-E3A1-423B-A5C7-8576758C15C2}"/>
                    </a:ext>
                  </a:extLst>
                </p:cNvPr>
                <p:cNvSpPr/>
                <p:nvPr/>
              </p:nvSpPr>
              <p:spPr>
                <a:xfrm rot="14709728">
                  <a:off x="4506959" y="5423187"/>
                  <a:ext cx="47625" cy="47625"/>
                </a:xfrm>
                <a:custGeom>
                  <a:avLst/>
                  <a:gdLst>
                    <a:gd name="connsiteX0" fmla="*/ 7144 w 47625"/>
                    <a:gd name="connsiteY0" fmla="*/ 26194 h 47625"/>
                    <a:gd name="connsiteX1" fmla="*/ 26194 w 47625"/>
                    <a:gd name="connsiteY1" fmla="*/ 7144 h 47625"/>
                    <a:gd name="connsiteX2" fmla="*/ 45244 w 47625"/>
                    <a:gd name="connsiteY2" fmla="*/ 26194 h 47625"/>
                    <a:gd name="connsiteX3" fmla="*/ 26194 w 47625"/>
                    <a:gd name="connsiteY3" fmla="*/ 45244 h 47625"/>
                    <a:gd name="connsiteX4" fmla="*/ 7144 w 47625"/>
                    <a:gd name="connsiteY4" fmla="*/ 26194 h 47625"/>
                    <a:gd name="connsiteX5" fmla="*/ 7144 w 47625"/>
                    <a:gd name="connsiteY5" fmla="*/ 2619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25" h="47625">
                      <a:moveTo>
                        <a:pt x="7144" y="26194"/>
                      </a:moveTo>
                      <a:cubicBezTo>
                        <a:pt x="7144" y="15716"/>
                        <a:pt x="15716" y="7144"/>
                        <a:pt x="26194" y="7144"/>
                      </a:cubicBezTo>
                      <a:cubicBezTo>
                        <a:pt x="36671" y="7144"/>
                        <a:pt x="45244" y="15716"/>
                        <a:pt x="45244" y="26194"/>
                      </a:cubicBezTo>
                      <a:cubicBezTo>
                        <a:pt x="45244" y="36671"/>
                        <a:pt x="36671" y="45244"/>
                        <a:pt x="26194" y="45244"/>
                      </a:cubicBezTo>
                      <a:cubicBezTo>
                        <a:pt x="15716" y="45244"/>
                        <a:pt x="7144" y="36671"/>
                        <a:pt x="7144" y="26194"/>
                      </a:cubicBezTo>
                      <a:lnTo>
                        <a:pt x="7144" y="2619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B37C9C78-8E2D-4FD6-9588-2EF2900652B2}"/>
                </a:ext>
              </a:extLst>
            </p:cNvPr>
            <p:cNvSpPr>
              <a:spLocks/>
            </p:cNvSpPr>
            <p:nvPr/>
          </p:nvSpPr>
          <p:spPr bwMode="auto">
            <a:xfrm rot="15300000">
              <a:off x="4829760" y="4850232"/>
              <a:ext cx="250338" cy="695274"/>
            </a:xfrm>
            <a:custGeom>
              <a:avLst/>
              <a:gdLst>
                <a:gd name="T0" fmla="*/ 128 w 256"/>
                <a:gd name="T1" fmla="*/ 711 h 711"/>
                <a:gd name="T2" fmla="*/ 224 w 256"/>
                <a:gd name="T3" fmla="*/ 711 h 711"/>
                <a:gd name="T4" fmla="*/ 256 w 256"/>
                <a:gd name="T5" fmla="*/ 685 h 711"/>
                <a:gd name="T6" fmla="*/ 256 w 256"/>
                <a:gd name="T7" fmla="*/ 251 h 711"/>
                <a:gd name="T8" fmla="*/ 172 w 256"/>
                <a:gd name="T9" fmla="*/ 180 h 711"/>
                <a:gd name="T10" fmla="*/ 172 w 256"/>
                <a:gd name="T11" fmla="*/ 58 h 711"/>
                <a:gd name="T12" fmla="*/ 197 w 256"/>
                <a:gd name="T13" fmla="*/ 58 h 711"/>
                <a:gd name="T14" fmla="*/ 197 w 256"/>
                <a:gd name="T15" fmla="*/ 0 h 711"/>
                <a:gd name="T16" fmla="*/ 128 w 256"/>
                <a:gd name="T17" fmla="*/ 0 h 711"/>
                <a:gd name="T18" fmla="*/ 59 w 256"/>
                <a:gd name="T19" fmla="*/ 0 h 711"/>
                <a:gd name="T20" fmla="*/ 59 w 256"/>
                <a:gd name="T21" fmla="*/ 58 h 711"/>
                <a:gd name="T22" fmla="*/ 84 w 256"/>
                <a:gd name="T23" fmla="*/ 58 h 711"/>
                <a:gd name="T24" fmla="*/ 84 w 256"/>
                <a:gd name="T25" fmla="*/ 180 h 711"/>
                <a:gd name="T26" fmla="*/ 0 w 256"/>
                <a:gd name="T27" fmla="*/ 251 h 711"/>
                <a:gd name="T28" fmla="*/ 0 w 256"/>
                <a:gd name="T29" fmla="*/ 685 h 711"/>
                <a:gd name="T30" fmla="*/ 31 w 256"/>
                <a:gd name="T31" fmla="*/ 711 h 711"/>
                <a:gd name="T32" fmla="*/ 128 w 256"/>
                <a:gd name="T33" fmla="*/ 71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6" h="711">
                  <a:moveTo>
                    <a:pt x="128" y="711"/>
                  </a:moveTo>
                  <a:lnTo>
                    <a:pt x="224" y="711"/>
                  </a:lnTo>
                  <a:lnTo>
                    <a:pt x="256" y="685"/>
                  </a:lnTo>
                  <a:lnTo>
                    <a:pt x="256" y="251"/>
                  </a:lnTo>
                  <a:lnTo>
                    <a:pt x="172" y="180"/>
                  </a:lnTo>
                  <a:lnTo>
                    <a:pt x="172" y="58"/>
                  </a:lnTo>
                  <a:lnTo>
                    <a:pt x="197" y="58"/>
                  </a:lnTo>
                  <a:lnTo>
                    <a:pt x="197" y="0"/>
                  </a:lnTo>
                  <a:lnTo>
                    <a:pt x="128" y="0"/>
                  </a:lnTo>
                  <a:lnTo>
                    <a:pt x="59" y="0"/>
                  </a:lnTo>
                  <a:lnTo>
                    <a:pt x="59" y="58"/>
                  </a:lnTo>
                  <a:lnTo>
                    <a:pt x="84" y="58"/>
                  </a:lnTo>
                  <a:lnTo>
                    <a:pt x="84" y="180"/>
                  </a:lnTo>
                  <a:lnTo>
                    <a:pt x="0" y="251"/>
                  </a:lnTo>
                  <a:lnTo>
                    <a:pt x="0" y="685"/>
                  </a:lnTo>
                  <a:lnTo>
                    <a:pt x="31" y="711"/>
                  </a:lnTo>
                  <a:lnTo>
                    <a:pt x="128" y="711"/>
                  </a:lnTo>
                  <a:close/>
                </a:path>
              </a:pathLst>
            </a:custGeom>
            <a:solidFill>
              <a:srgbClr val="8FAA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6" name="화살표: 아래쪽 189">
            <a:extLst>
              <a:ext uri="{FF2B5EF4-FFF2-40B4-BE49-F238E27FC236}">
                <a16:creationId xmlns:a16="http://schemas.microsoft.com/office/drawing/2014/main" id="{DCD08B89-E829-47EB-A6BA-EE59BDC63460}"/>
              </a:ext>
            </a:extLst>
          </p:cNvPr>
          <p:cNvSpPr/>
          <p:nvPr/>
        </p:nvSpPr>
        <p:spPr>
          <a:xfrm>
            <a:off x="7692752" y="4585531"/>
            <a:ext cx="1069989" cy="812388"/>
          </a:xfrm>
          <a:prstGeom prst="downArrow">
            <a:avLst>
              <a:gd name="adj1" fmla="val 50000"/>
              <a:gd name="adj2" fmla="val 36578"/>
            </a:avLst>
          </a:prstGeom>
          <a:solidFill>
            <a:srgbClr val="CB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7" name="화살표: 아래쪽 70">
            <a:extLst>
              <a:ext uri="{FF2B5EF4-FFF2-40B4-BE49-F238E27FC236}">
                <a16:creationId xmlns:a16="http://schemas.microsoft.com/office/drawing/2014/main" id="{888718DC-C8F4-483B-9060-CEC4339E34B3}"/>
              </a:ext>
            </a:extLst>
          </p:cNvPr>
          <p:cNvSpPr/>
          <p:nvPr/>
        </p:nvSpPr>
        <p:spPr>
          <a:xfrm>
            <a:off x="7692752" y="2833753"/>
            <a:ext cx="1069989" cy="812388"/>
          </a:xfrm>
          <a:prstGeom prst="downArrow">
            <a:avLst>
              <a:gd name="adj1" fmla="val 50000"/>
              <a:gd name="adj2" fmla="val 36578"/>
            </a:avLst>
          </a:prstGeom>
          <a:solidFill>
            <a:srgbClr val="CB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8" name="사각형: 둥근 모서리 83">
            <a:extLst>
              <a:ext uri="{FF2B5EF4-FFF2-40B4-BE49-F238E27FC236}">
                <a16:creationId xmlns:a16="http://schemas.microsoft.com/office/drawing/2014/main" id="{22011A73-D922-4ECB-BFE9-720122C4E2B6}"/>
              </a:ext>
            </a:extLst>
          </p:cNvPr>
          <p:cNvSpPr/>
          <p:nvPr/>
        </p:nvSpPr>
        <p:spPr>
          <a:xfrm flipV="1">
            <a:off x="7455336" y="1733927"/>
            <a:ext cx="4590605" cy="1474012"/>
          </a:xfrm>
          <a:prstGeom prst="roundRect">
            <a:avLst>
              <a:gd name="adj" fmla="val 11923"/>
            </a:avLst>
          </a:prstGeom>
          <a:solidFill>
            <a:srgbClr val="B4C7E7"/>
          </a:solidFill>
          <a:ln>
            <a:noFill/>
          </a:ln>
          <a:effectLst>
            <a:outerShdw blurRad="139700" sx="94000" sy="9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사각형: 둥근 모서리 84">
            <a:extLst>
              <a:ext uri="{FF2B5EF4-FFF2-40B4-BE49-F238E27FC236}">
                <a16:creationId xmlns:a16="http://schemas.microsoft.com/office/drawing/2014/main" id="{8F8125E7-805D-4365-A6EC-2BF254381780}"/>
              </a:ext>
            </a:extLst>
          </p:cNvPr>
          <p:cNvSpPr/>
          <p:nvPr/>
        </p:nvSpPr>
        <p:spPr>
          <a:xfrm flipV="1">
            <a:off x="7455336" y="1812047"/>
            <a:ext cx="4590605" cy="1433879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0" name="사각형: 둥근 모서리 81">
            <a:extLst>
              <a:ext uri="{FF2B5EF4-FFF2-40B4-BE49-F238E27FC236}">
                <a16:creationId xmlns:a16="http://schemas.microsoft.com/office/drawing/2014/main" id="{5487CAD2-F6C3-40AB-8739-3A89F6EA56C4}"/>
              </a:ext>
            </a:extLst>
          </p:cNvPr>
          <p:cNvSpPr/>
          <p:nvPr/>
        </p:nvSpPr>
        <p:spPr>
          <a:xfrm flipV="1">
            <a:off x="7455336" y="3498083"/>
            <a:ext cx="4590605" cy="1474012"/>
          </a:xfrm>
          <a:prstGeom prst="roundRect">
            <a:avLst>
              <a:gd name="adj" fmla="val 11923"/>
            </a:avLst>
          </a:prstGeom>
          <a:solidFill>
            <a:srgbClr val="B4C7E7"/>
          </a:solidFill>
          <a:ln>
            <a:noFill/>
          </a:ln>
          <a:effectLst>
            <a:outerShdw blurRad="139700" sx="94000" sy="9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사각형: 둥근 모서리 82">
            <a:extLst>
              <a:ext uri="{FF2B5EF4-FFF2-40B4-BE49-F238E27FC236}">
                <a16:creationId xmlns:a16="http://schemas.microsoft.com/office/drawing/2014/main" id="{58F3C68C-82C2-4324-901E-E0DD9088F69A}"/>
              </a:ext>
            </a:extLst>
          </p:cNvPr>
          <p:cNvSpPr/>
          <p:nvPr/>
        </p:nvSpPr>
        <p:spPr>
          <a:xfrm flipV="1">
            <a:off x="7455336" y="3576203"/>
            <a:ext cx="4590605" cy="1433879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2" name="사각형: 둥근 모서리 79">
            <a:extLst>
              <a:ext uri="{FF2B5EF4-FFF2-40B4-BE49-F238E27FC236}">
                <a16:creationId xmlns:a16="http://schemas.microsoft.com/office/drawing/2014/main" id="{F9C5593D-2B88-4A25-B4B1-45216529C510}"/>
              </a:ext>
            </a:extLst>
          </p:cNvPr>
          <p:cNvSpPr/>
          <p:nvPr/>
        </p:nvSpPr>
        <p:spPr>
          <a:xfrm flipV="1">
            <a:off x="7455336" y="5262239"/>
            <a:ext cx="4590605" cy="1474012"/>
          </a:xfrm>
          <a:prstGeom prst="roundRect">
            <a:avLst>
              <a:gd name="adj" fmla="val 11923"/>
            </a:avLst>
          </a:prstGeom>
          <a:solidFill>
            <a:srgbClr val="B4C7E7"/>
          </a:solidFill>
          <a:ln>
            <a:noFill/>
          </a:ln>
          <a:effectLst>
            <a:outerShdw blurRad="139700" sx="94000" sy="9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사각형: 둥근 모서리 80">
            <a:extLst>
              <a:ext uri="{FF2B5EF4-FFF2-40B4-BE49-F238E27FC236}">
                <a16:creationId xmlns:a16="http://schemas.microsoft.com/office/drawing/2014/main" id="{A903F386-C17E-4152-8C38-CDD0BE1835BD}"/>
              </a:ext>
            </a:extLst>
          </p:cNvPr>
          <p:cNvSpPr/>
          <p:nvPr/>
        </p:nvSpPr>
        <p:spPr>
          <a:xfrm flipV="1">
            <a:off x="7455336" y="5340359"/>
            <a:ext cx="4590605" cy="1433879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3229FB25-E6DF-422F-BEB0-788A712A1903}"/>
              </a:ext>
            </a:extLst>
          </p:cNvPr>
          <p:cNvSpPr/>
          <p:nvPr/>
        </p:nvSpPr>
        <p:spPr>
          <a:xfrm>
            <a:off x="8954553" y="1990378"/>
            <a:ext cx="3105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3675" indent="-193675" latinLnBrk="0"/>
            <a: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4. </a:t>
            </a:r>
            <a:r>
              <a:rPr lang="ko-KR" altLang="en-US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토사물이 있던 자리는</a:t>
            </a:r>
            <a: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5000ppm </a:t>
            </a:r>
            <a:r>
              <a:rPr lang="ko-KR" altLang="en-US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염소 소독액을</a:t>
            </a:r>
            <a: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적신 천 등으로 덮어</a:t>
            </a:r>
            <a: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소독액이 바닥에 스며들게 하세요</a:t>
            </a:r>
            <a:r>
              <a:rPr lang="en-US" altLang="ko-KR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58ADD119-66E6-4211-AFD3-AD841DD6A6B2}"/>
              </a:ext>
            </a:extLst>
          </p:cNvPr>
          <p:cNvSpPr/>
          <p:nvPr/>
        </p:nvSpPr>
        <p:spPr>
          <a:xfrm>
            <a:off x="8960591" y="3877645"/>
            <a:ext cx="3085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 latinLnBrk="0"/>
            <a: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5. </a:t>
            </a:r>
            <a:r>
              <a:rPr lang="ko-KR" altLang="en-US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 쓴 장갑</a:t>
            </a:r>
            <a: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ko-KR" altLang="en-US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</a:t>
            </a:r>
            <a: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등은 통에 담은 후 마찬가지로</a:t>
            </a:r>
            <a: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염소 소독액을</a:t>
            </a:r>
            <a:r>
              <a:rPr lang="en-US" altLang="ko-KR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이용해 처리하세요</a:t>
            </a:r>
            <a:r>
              <a:rPr lang="en-US" altLang="ko-KR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C830494D-1C46-4C9E-B304-EBAF1F7B0D9B}"/>
              </a:ext>
            </a:extLst>
          </p:cNvPr>
          <p:cNvSpPr/>
          <p:nvPr/>
        </p:nvSpPr>
        <p:spPr>
          <a:xfrm>
            <a:off x="8960591" y="5497341"/>
            <a:ext cx="3085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 latinLnBrk="0"/>
            <a: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6. </a:t>
            </a:r>
            <a:r>
              <a:rPr lang="ko-KR" altLang="en-US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청소를 마친 후에는</a:t>
            </a:r>
            <a: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반드시 세정제로</a:t>
            </a:r>
            <a:r>
              <a:rPr lang="en-US" altLang="ko-KR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손을</a:t>
            </a:r>
            <a:r>
              <a:rPr lang="en-US" altLang="ko-KR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깨끗이 씻고</a:t>
            </a:r>
            <a:r>
              <a:rPr lang="en-US" altLang="ko-KR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b="1" spc="-7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구토물이</a:t>
            </a:r>
            <a:r>
              <a:rPr lang="ko-KR" altLang="en-US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묻은 옷은 단독으로 </a:t>
            </a:r>
            <a:r>
              <a:rPr lang="ko-KR" altLang="en-US" sz="1600" b="1" spc="-7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고온세탁</a:t>
            </a:r>
            <a:r>
              <a:rPr lang="ko-KR" altLang="en-US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하세요</a:t>
            </a:r>
            <a:r>
              <a:rPr lang="en-US" altLang="ko-KR" sz="16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F559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600" b="1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F559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7" name="그래픽 24">
            <a:extLst>
              <a:ext uri="{FF2B5EF4-FFF2-40B4-BE49-F238E27FC236}">
                <a16:creationId xmlns:a16="http://schemas.microsoft.com/office/drawing/2014/main" id="{54E4A76F-27BB-4046-8726-204F1245E6C5}"/>
              </a:ext>
            </a:extLst>
          </p:cNvPr>
          <p:cNvSpPr/>
          <p:nvPr/>
        </p:nvSpPr>
        <p:spPr>
          <a:xfrm>
            <a:off x="7726854" y="5532322"/>
            <a:ext cx="881184" cy="1049954"/>
          </a:xfrm>
          <a:custGeom>
            <a:avLst/>
            <a:gdLst>
              <a:gd name="connsiteX0" fmla="*/ 549461 w 848805"/>
              <a:gd name="connsiteY0" fmla="*/ 46515 h 902697"/>
              <a:gd name="connsiteX1" fmla="*/ 533293 w 848805"/>
              <a:gd name="connsiteY1" fmla="*/ 72114 h 902697"/>
              <a:gd name="connsiteX2" fmla="*/ 518473 w 848805"/>
              <a:gd name="connsiteY2" fmla="*/ 45167 h 902697"/>
              <a:gd name="connsiteX3" fmla="*/ 534640 w 848805"/>
              <a:gd name="connsiteY3" fmla="*/ 14179 h 902697"/>
              <a:gd name="connsiteX4" fmla="*/ 549461 w 848805"/>
              <a:gd name="connsiteY4" fmla="*/ 46515 h 902697"/>
              <a:gd name="connsiteX5" fmla="*/ 483443 w 848805"/>
              <a:gd name="connsiteY5" fmla="*/ 200108 h 902697"/>
              <a:gd name="connsiteX6" fmla="*/ 467275 w 848805"/>
              <a:gd name="connsiteY6" fmla="*/ 225707 h 902697"/>
              <a:gd name="connsiteX7" fmla="*/ 452454 w 848805"/>
              <a:gd name="connsiteY7" fmla="*/ 198761 h 902697"/>
              <a:gd name="connsiteX8" fmla="*/ 469969 w 848805"/>
              <a:gd name="connsiteY8" fmla="*/ 167773 h 902697"/>
              <a:gd name="connsiteX9" fmla="*/ 483443 w 848805"/>
              <a:gd name="connsiteY9" fmla="*/ 200108 h 902697"/>
              <a:gd name="connsiteX10" fmla="*/ 549461 w 848805"/>
              <a:gd name="connsiteY10" fmla="*/ 175856 h 902697"/>
              <a:gd name="connsiteX11" fmla="*/ 533293 w 848805"/>
              <a:gd name="connsiteY11" fmla="*/ 201455 h 902697"/>
              <a:gd name="connsiteX12" fmla="*/ 518473 w 848805"/>
              <a:gd name="connsiteY12" fmla="*/ 174509 h 902697"/>
              <a:gd name="connsiteX13" fmla="*/ 535988 w 848805"/>
              <a:gd name="connsiteY13" fmla="*/ 143521 h 902697"/>
              <a:gd name="connsiteX14" fmla="*/ 549461 w 848805"/>
              <a:gd name="connsiteY14" fmla="*/ 175856 h 902697"/>
              <a:gd name="connsiteX15" fmla="*/ 483443 w 848805"/>
              <a:gd name="connsiteY15" fmla="*/ 46515 h 902697"/>
              <a:gd name="connsiteX16" fmla="*/ 467275 w 848805"/>
              <a:gd name="connsiteY16" fmla="*/ 72114 h 902697"/>
              <a:gd name="connsiteX17" fmla="*/ 452454 w 848805"/>
              <a:gd name="connsiteY17" fmla="*/ 45167 h 902697"/>
              <a:gd name="connsiteX18" fmla="*/ 469969 w 848805"/>
              <a:gd name="connsiteY18" fmla="*/ 14179 h 902697"/>
              <a:gd name="connsiteX19" fmla="*/ 483443 w 848805"/>
              <a:gd name="connsiteY19" fmla="*/ 46515 h 902697"/>
              <a:gd name="connsiteX20" fmla="*/ 511736 w 848805"/>
              <a:gd name="connsiteY20" fmla="*/ 117922 h 902697"/>
              <a:gd name="connsiteX21" fmla="*/ 495568 w 848805"/>
              <a:gd name="connsiteY21" fmla="*/ 143521 h 902697"/>
              <a:gd name="connsiteX22" fmla="*/ 480748 w 848805"/>
              <a:gd name="connsiteY22" fmla="*/ 116575 h 902697"/>
              <a:gd name="connsiteX23" fmla="*/ 498263 w 848805"/>
              <a:gd name="connsiteY23" fmla="*/ 85587 h 902697"/>
              <a:gd name="connsiteX24" fmla="*/ 511736 w 848805"/>
              <a:gd name="connsiteY24" fmla="*/ 117922 h 902697"/>
              <a:gd name="connsiteX25" fmla="*/ 832396 w 848805"/>
              <a:gd name="connsiteY25" fmla="*/ 543672 h 902697"/>
              <a:gd name="connsiteX26" fmla="*/ 775809 w 848805"/>
              <a:gd name="connsiteY26" fmla="*/ 547714 h 902697"/>
              <a:gd name="connsiteX27" fmla="*/ 663982 w 848805"/>
              <a:gd name="connsiteY27" fmla="*/ 656846 h 902697"/>
              <a:gd name="connsiteX28" fmla="*/ 637036 w 848805"/>
              <a:gd name="connsiteY28" fmla="*/ 659540 h 902697"/>
              <a:gd name="connsiteX29" fmla="*/ 650509 w 848805"/>
              <a:gd name="connsiteY29" fmla="*/ 628552 h 902697"/>
              <a:gd name="connsiteX30" fmla="*/ 651856 w 848805"/>
              <a:gd name="connsiteY30" fmla="*/ 627205 h 902697"/>
              <a:gd name="connsiteX31" fmla="*/ 814881 w 848805"/>
              <a:gd name="connsiteY31" fmla="*/ 466875 h 902697"/>
              <a:gd name="connsiteX32" fmla="*/ 821617 w 848805"/>
              <a:gd name="connsiteY32" fmla="*/ 408941 h 902697"/>
              <a:gd name="connsiteX33" fmla="*/ 763683 w 848805"/>
              <a:gd name="connsiteY33" fmla="*/ 415677 h 902697"/>
              <a:gd name="connsiteX34" fmla="*/ 610090 w 848805"/>
              <a:gd name="connsiteY34" fmla="*/ 567923 h 902697"/>
              <a:gd name="connsiteX35" fmla="*/ 589880 w 848805"/>
              <a:gd name="connsiteY35" fmla="*/ 581396 h 902697"/>
              <a:gd name="connsiteX36" fmla="*/ 576407 w 848805"/>
              <a:gd name="connsiteY36" fmla="*/ 562534 h 902697"/>
              <a:gd name="connsiteX37" fmla="*/ 604700 w 848805"/>
              <a:gd name="connsiteY37" fmla="*/ 530199 h 902697"/>
              <a:gd name="connsiteX38" fmla="*/ 750210 w 848805"/>
              <a:gd name="connsiteY38" fmla="*/ 387384 h 902697"/>
              <a:gd name="connsiteX39" fmla="*/ 756946 w 848805"/>
              <a:gd name="connsiteY39" fmla="*/ 329450 h 902697"/>
              <a:gd name="connsiteX40" fmla="*/ 699012 w 848805"/>
              <a:gd name="connsiteY40" fmla="*/ 334839 h 902697"/>
              <a:gd name="connsiteX41" fmla="*/ 537335 w 848805"/>
              <a:gd name="connsiteY41" fmla="*/ 493821 h 902697"/>
              <a:gd name="connsiteX42" fmla="*/ 534640 w 848805"/>
              <a:gd name="connsiteY42" fmla="*/ 496516 h 902697"/>
              <a:gd name="connsiteX43" fmla="*/ 498263 w 848805"/>
              <a:gd name="connsiteY43" fmla="*/ 514031 h 902697"/>
              <a:gd name="connsiteX44" fmla="*/ 510389 w 848805"/>
              <a:gd name="connsiteY44" fmla="*/ 473612 h 902697"/>
              <a:gd name="connsiteX45" fmla="*/ 649162 w 848805"/>
              <a:gd name="connsiteY45" fmla="*/ 337534 h 902697"/>
              <a:gd name="connsiteX46" fmla="*/ 654551 w 848805"/>
              <a:gd name="connsiteY46" fmla="*/ 280947 h 902697"/>
              <a:gd name="connsiteX47" fmla="*/ 597964 w 848805"/>
              <a:gd name="connsiteY47" fmla="*/ 286336 h 902697"/>
              <a:gd name="connsiteX48" fmla="*/ 441676 w 848805"/>
              <a:gd name="connsiteY48" fmla="*/ 442624 h 902697"/>
              <a:gd name="connsiteX49" fmla="*/ 438981 w 848805"/>
              <a:gd name="connsiteY49" fmla="*/ 445318 h 902697"/>
              <a:gd name="connsiteX50" fmla="*/ 359490 w 848805"/>
              <a:gd name="connsiteY50" fmla="*/ 519420 h 902697"/>
              <a:gd name="connsiteX51" fmla="*/ 356795 w 848805"/>
              <a:gd name="connsiteY51" fmla="*/ 514031 h 902697"/>
              <a:gd name="connsiteX52" fmla="*/ 368921 w 848805"/>
              <a:gd name="connsiteY52" fmla="*/ 415677 h 902697"/>
              <a:gd name="connsiteX53" fmla="*/ 337933 w 848805"/>
              <a:gd name="connsiteY53" fmla="*/ 368522 h 902697"/>
              <a:gd name="connsiteX54" fmla="*/ 297514 w 848805"/>
              <a:gd name="connsiteY54" fmla="*/ 407594 h 902697"/>
              <a:gd name="connsiteX55" fmla="*/ 282693 w 848805"/>
              <a:gd name="connsiteY55" fmla="*/ 530199 h 902697"/>
              <a:gd name="connsiteX56" fmla="*/ 238232 w 848805"/>
              <a:gd name="connsiteY56" fmla="*/ 481696 h 902697"/>
              <a:gd name="connsiteX57" fmla="*/ 249011 w 848805"/>
              <a:gd name="connsiteY57" fmla="*/ 452055 h 902697"/>
              <a:gd name="connsiteX58" fmla="*/ 212633 w 848805"/>
              <a:gd name="connsiteY58" fmla="*/ 404899 h 902697"/>
              <a:gd name="connsiteX59" fmla="*/ 251705 w 848805"/>
              <a:gd name="connsiteY59" fmla="*/ 357743 h 902697"/>
              <a:gd name="connsiteX60" fmla="*/ 249011 w 848805"/>
              <a:gd name="connsiteY60" fmla="*/ 344270 h 902697"/>
              <a:gd name="connsiteX61" fmla="*/ 297514 w 848805"/>
              <a:gd name="connsiteY61" fmla="*/ 295767 h 902697"/>
              <a:gd name="connsiteX62" fmla="*/ 343322 w 848805"/>
              <a:gd name="connsiteY62" fmla="*/ 326755 h 902697"/>
              <a:gd name="connsiteX63" fmla="*/ 385089 w 848805"/>
              <a:gd name="connsiteY63" fmla="*/ 302503 h 902697"/>
              <a:gd name="connsiteX64" fmla="*/ 402604 w 848805"/>
              <a:gd name="connsiteY64" fmla="*/ 306545 h 902697"/>
              <a:gd name="connsiteX65" fmla="*/ 451107 w 848805"/>
              <a:gd name="connsiteY65" fmla="*/ 260737 h 902697"/>
              <a:gd name="connsiteX66" fmla="*/ 499610 w 848805"/>
              <a:gd name="connsiteY66" fmla="*/ 305198 h 902697"/>
              <a:gd name="connsiteX67" fmla="*/ 534640 w 848805"/>
              <a:gd name="connsiteY67" fmla="*/ 290378 h 902697"/>
              <a:gd name="connsiteX68" fmla="*/ 571018 w 848805"/>
              <a:gd name="connsiteY68" fmla="*/ 306545 h 902697"/>
              <a:gd name="connsiteX69" fmla="*/ 619521 w 848805"/>
              <a:gd name="connsiteY69" fmla="*/ 259390 h 902697"/>
              <a:gd name="connsiteX70" fmla="*/ 641078 w 848805"/>
              <a:gd name="connsiteY70" fmla="*/ 264779 h 902697"/>
              <a:gd name="connsiteX71" fmla="*/ 600658 w 848805"/>
              <a:gd name="connsiteY71" fmla="*/ 243222 h 902697"/>
              <a:gd name="connsiteX72" fmla="*/ 381047 w 848805"/>
              <a:gd name="connsiteY72" fmla="*/ 241875 h 902697"/>
              <a:gd name="connsiteX73" fmla="*/ 377005 w 848805"/>
              <a:gd name="connsiteY73" fmla="*/ 241875 h 902697"/>
              <a:gd name="connsiteX74" fmla="*/ 265178 w 848805"/>
              <a:gd name="connsiteY74" fmla="*/ 236485 h 902697"/>
              <a:gd name="connsiteX75" fmla="*/ 347364 w 848805"/>
              <a:gd name="connsiteY75" fmla="*/ 170467 h 902697"/>
              <a:gd name="connsiteX76" fmla="*/ 359490 w 848805"/>
              <a:gd name="connsiteY76" fmla="*/ 115228 h 902697"/>
              <a:gd name="connsiteX77" fmla="*/ 302903 w 848805"/>
              <a:gd name="connsiteY77" fmla="*/ 113880 h 902697"/>
              <a:gd name="connsiteX78" fmla="*/ 201855 w 848805"/>
              <a:gd name="connsiteY78" fmla="*/ 192024 h 902697"/>
              <a:gd name="connsiteX79" fmla="*/ 115627 w 848805"/>
              <a:gd name="connsiteY79" fmla="*/ 255348 h 902697"/>
              <a:gd name="connsiteX80" fmla="*/ 40178 w 848805"/>
              <a:gd name="connsiteY80" fmla="*/ 322713 h 902697"/>
              <a:gd name="connsiteX81" fmla="*/ 76555 w 848805"/>
              <a:gd name="connsiteY81" fmla="*/ 580049 h 902697"/>
              <a:gd name="connsiteX82" fmla="*/ 173561 w 848805"/>
              <a:gd name="connsiteY82" fmla="*/ 609690 h 902697"/>
              <a:gd name="connsiteX83" fmla="*/ 269220 w 848805"/>
              <a:gd name="connsiteY83" fmla="*/ 615079 h 902697"/>
              <a:gd name="connsiteX84" fmla="*/ 261136 w 848805"/>
              <a:gd name="connsiteY84" fmla="*/ 726906 h 902697"/>
              <a:gd name="connsiteX85" fmla="*/ 324460 w 848805"/>
              <a:gd name="connsiteY85" fmla="*/ 837385 h 902697"/>
              <a:gd name="connsiteX86" fmla="*/ 478053 w 848805"/>
              <a:gd name="connsiteY86" fmla="*/ 898014 h 902697"/>
              <a:gd name="connsiteX87" fmla="*/ 546766 w 848805"/>
              <a:gd name="connsiteY87" fmla="*/ 858942 h 902697"/>
              <a:gd name="connsiteX88" fmla="*/ 697665 w 848805"/>
              <a:gd name="connsiteY88" fmla="*/ 725559 h 902697"/>
              <a:gd name="connsiteX89" fmla="*/ 801408 w 848805"/>
              <a:gd name="connsiteY89" fmla="*/ 624510 h 902697"/>
              <a:gd name="connsiteX90" fmla="*/ 827007 w 848805"/>
              <a:gd name="connsiteY90" fmla="*/ 598912 h 902697"/>
              <a:gd name="connsiteX91" fmla="*/ 832396 w 848805"/>
              <a:gd name="connsiteY91" fmla="*/ 543672 h 90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848805" h="902697">
                <a:moveTo>
                  <a:pt x="549461" y="46515"/>
                </a:moveTo>
                <a:cubicBezTo>
                  <a:pt x="554850" y="59988"/>
                  <a:pt x="545419" y="72114"/>
                  <a:pt x="533293" y="72114"/>
                </a:cubicBezTo>
                <a:cubicBezTo>
                  <a:pt x="521167" y="72114"/>
                  <a:pt x="511736" y="58641"/>
                  <a:pt x="518473" y="45167"/>
                </a:cubicBezTo>
                <a:cubicBezTo>
                  <a:pt x="525209" y="33042"/>
                  <a:pt x="530598" y="27652"/>
                  <a:pt x="534640" y="14179"/>
                </a:cubicBezTo>
                <a:cubicBezTo>
                  <a:pt x="538682" y="27652"/>
                  <a:pt x="542724" y="33042"/>
                  <a:pt x="549461" y="46515"/>
                </a:cubicBezTo>
                <a:moveTo>
                  <a:pt x="483443" y="200108"/>
                </a:moveTo>
                <a:cubicBezTo>
                  <a:pt x="488832" y="213581"/>
                  <a:pt x="479401" y="225707"/>
                  <a:pt x="467275" y="225707"/>
                </a:cubicBezTo>
                <a:cubicBezTo>
                  <a:pt x="455149" y="225707"/>
                  <a:pt x="445718" y="212234"/>
                  <a:pt x="452454" y="198761"/>
                </a:cubicBezTo>
                <a:cubicBezTo>
                  <a:pt x="459191" y="185288"/>
                  <a:pt x="464580" y="181246"/>
                  <a:pt x="469969" y="167773"/>
                </a:cubicBezTo>
                <a:cubicBezTo>
                  <a:pt x="472664" y="181246"/>
                  <a:pt x="478053" y="185288"/>
                  <a:pt x="483443" y="200108"/>
                </a:cubicBezTo>
                <a:moveTo>
                  <a:pt x="549461" y="175856"/>
                </a:moveTo>
                <a:cubicBezTo>
                  <a:pt x="554850" y="189330"/>
                  <a:pt x="545419" y="201455"/>
                  <a:pt x="533293" y="201455"/>
                </a:cubicBezTo>
                <a:cubicBezTo>
                  <a:pt x="521167" y="201455"/>
                  <a:pt x="511736" y="187982"/>
                  <a:pt x="518473" y="174509"/>
                </a:cubicBezTo>
                <a:cubicBezTo>
                  <a:pt x="525209" y="161036"/>
                  <a:pt x="530598" y="156994"/>
                  <a:pt x="535988" y="143521"/>
                </a:cubicBezTo>
                <a:cubicBezTo>
                  <a:pt x="538682" y="156994"/>
                  <a:pt x="542724" y="162383"/>
                  <a:pt x="549461" y="175856"/>
                </a:cubicBezTo>
                <a:moveTo>
                  <a:pt x="483443" y="46515"/>
                </a:moveTo>
                <a:cubicBezTo>
                  <a:pt x="488832" y="59988"/>
                  <a:pt x="479401" y="72114"/>
                  <a:pt x="467275" y="72114"/>
                </a:cubicBezTo>
                <a:cubicBezTo>
                  <a:pt x="455149" y="72114"/>
                  <a:pt x="445718" y="58641"/>
                  <a:pt x="452454" y="45167"/>
                </a:cubicBezTo>
                <a:cubicBezTo>
                  <a:pt x="459191" y="31694"/>
                  <a:pt x="464580" y="27652"/>
                  <a:pt x="469969" y="14179"/>
                </a:cubicBezTo>
                <a:cubicBezTo>
                  <a:pt x="472664" y="27652"/>
                  <a:pt x="478053" y="33042"/>
                  <a:pt x="483443" y="46515"/>
                </a:cubicBezTo>
                <a:moveTo>
                  <a:pt x="511736" y="117922"/>
                </a:moveTo>
                <a:cubicBezTo>
                  <a:pt x="517125" y="131395"/>
                  <a:pt x="507694" y="143521"/>
                  <a:pt x="495568" y="143521"/>
                </a:cubicBezTo>
                <a:cubicBezTo>
                  <a:pt x="483443" y="143521"/>
                  <a:pt x="474011" y="130048"/>
                  <a:pt x="480748" y="116575"/>
                </a:cubicBezTo>
                <a:cubicBezTo>
                  <a:pt x="487484" y="103102"/>
                  <a:pt x="492874" y="99060"/>
                  <a:pt x="498263" y="85587"/>
                </a:cubicBezTo>
                <a:cubicBezTo>
                  <a:pt x="500958" y="99060"/>
                  <a:pt x="506347" y="104449"/>
                  <a:pt x="511736" y="117922"/>
                </a:cubicBezTo>
                <a:moveTo>
                  <a:pt x="832396" y="543672"/>
                </a:moveTo>
                <a:cubicBezTo>
                  <a:pt x="818923" y="528851"/>
                  <a:pt x="793324" y="531546"/>
                  <a:pt x="775809" y="547714"/>
                </a:cubicBezTo>
                <a:lnTo>
                  <a:pt x="663982" y="656846"/>
                </a:lnTo>
                <a:cubicBezTo>
                  <a:pt x="663982" y="656846"/>
                  <a:pt x="646467" y="671666"/>
                  <a:pt x="637036" y="659540"/>
                </a:cubicBezTo>
                <a:cubicBezTo>
                  <a:pt x="630299" y="650109"/>
                  <a:pt x="642425" y="636636"/>
                  <a:pt x="650509" y="628552"/>
                </a:cubicBezTo>
                <a:cubicBezTo>
                  <a:pt x="650509" y="628552"/>
                  <a:pt x="651856" y="627205"/>
                  <a:pt x="651856" y="627205"/>
                </a:cubicBezTo>
                <a:lnTo>
                  <a:pt x="814881" y="466875"/>
                </a:lnTo>
                <a:cubicBezTo>
                  <a:pt x="832396" y="449360"/>
                  <a:pt x="836438" y="423761"/>
                  <a:pt x="821617" y="408941"/>
                </a:cubicBezTo>
                <a:cubicBezTo>
                  <a:pt x="808144" y="394121"/>
                  <a:pt x="781198" y="398162"/>
                  <a:pt x="763683" y="415677"/>
                </a:cubicBezTo>
                <a:lnTo>
                  <a:pt x="610090" y="567923"/>
                </a:lnTo>
                <a:cubicBezTo>
                  <a:pt x="610090" y="567923"/>
                  <a:pt x="599311" y="581396"/>
                  <a:pt x="589880" y="581396"/>
                </a:cubicBezTo>
                <a:cubicBezTo>
                  <a:pt x="581796" y="584091"/>
                  <a:pt x="572365" y="571965"/>
                  <a:pt x="576407" y="562534"/>
                </a:cubicBezTo>
                <a:cubicBezTo>
                  <a:pt x="581796" y="551756"/>
                  <a:pt x="592575" y="542325"/>
                  <a:pt x="604700" y="530199"/>
                </a:cubicBezTo>
                <a:lnTo>
                  <a:pt x="750210" y="387384"/>
                </a:lnTo>
                <a:cubicBezTo>
                  <a:pt x="767725" y="369869"/>
                  <a:pt x="770420" y="344270"/>
                  <a:pt x="756946" y="329450"/>
                </a:cubicBezTo>
                <a:cubicBezTo>
                  <a:pt x="743473" y="314629"/>
                  <a:pt x="717874" y="318671"/>
                  <a:pt x="699012" y="334839"/>
                </a:cubicBezTo>
                <a:lnTo>
                  <a:pt x="537335" y="493821"/>
                </a:lnTo>
                <a:cubicBezTo>
                  <a:pt x="535988" y="495169"/>
                  <a:pt x="535988" y="495169"/>
                  <a:pt x="534640" y="496516"/>
                </a:cubicBezTo>
                <a:cubicBezTo>
                  <a:pt x="523862" y="505947"/>
                  <a:pt x="506347" y="520768"/>
                  <a:pt x="498263" y="514031"/>
                </a:cubicBezTo>
                <a:cubicBezTo>
                  <a:pt x="483443" y="503253"/>
                  <a:pt x="488832" y="493821"/>
                  <a:pt x="510389" y="473612"/>
                </a:cubicBezTo>
                <a:lnTo>
                  <a:pt x="649162" y="337534"/>
                </a:lnTo>
                <a:cubicBezTo>
                  <a:pt x="666677" y="320019"/>
                  <a:pt x="669371" y="295767"/>
                  <a:pt x="654551" y="280947"/>
                </a:cubicBezTo>
                <a:cubicBezTo>
                  <a:pt x="641078" y="266126"/>
                  <a:pt x="615479" y="268821"/>
                  <a:pt x="597964" y="286336"/>
                </a:cubicBezTo>
                <a:lnTo>
                  <a:pt x="441676" y="442624"/>
                </a:lnTo>
                <a:cubicBezTo>
                  <a:pt x="440329" y="443971"/>
                  <a:pt x="440329" y="445318"/>
                  <a:pt x="438981" y="445318"/>
                </a:cubicBezTo>
                <a:cubicBezTo>
                  <a:pt x="413382" y="470917"/>
                  <a:pt x="372963" y="509989"/>
                  <a:pt x="359490" y="519420"/>
                </a:cubicBezTo>
                <a:lnTo>
                  <a:pt x="356795" y="514031"/>
                </a:lnTo>
                <a:lnTo>
                  <a:pt x="368921" y="415677"/>
                </a:lnTo>
                <a:cubicBezTo>
                  <a:pt x="371616" y="391426"/>
                  <a:pt x="358143" y="369869"/>
                  <a:pt x="337933" y="368522"/>
                </a:cubicBezTo>
                <a:cubicBezTo>
                  <a:pt x="317723" y="365827"/>
                  <a:pt x="300208" y="383342"/>
                  <a:pt x="297514" y="407594"/>
                </a:cubicBezTo>
                <a:lnTo>
                  <a:pt x="282693" y="530199"/>
                </a:lnTo>
                <a:cubicBezTo>
                  <a:pt x="257095" y="527504"/>
                  <a:pt x="238232" y="507294"/>
                  <a:pt x="238232" y="481696"/>
                </a:cubicBezTo>
                <a:cubicBezTo>
                  <a:pt x="238232" y="469570"/>
                  <a:pt x="242274" y="460139"/>
                  <a:pt x="249011" y="452055"/>
                </a:cubicBezTo>
                <a:cubicBezTo>
                  <a:pt x="228801" y="446666"/>
                  <a:pt x="212633" y="427803"/>
                  <a:pt x="212633" y="404899"/>
                </a:cubicBezTo>
                <a:cubicBezTo>
                  <a:pt x="212633" y="381995"/>
                  <a:pt x="228801" y="361785"/>
                  <a:pt x="251705" y="357743"/>
                </a:cubicBezTo>
                <a:cubicBezTo>
                  <a:pt x="250358" y="353701"/>
                  <a:pt x="249011" y="348312"/>
                  <a:pt x="249011" y="344270"/>
                </a:cubicBezTo>
                <a:cubicBezTo>
                  <a:pt x="249011" y="317324"/>
                  <a:pt x="270568" y="295767"/>
                  <a:pt x="297514" y="295767"/>
                </a:cubicBezTo>
                <a:cubicBezTo>
                  <a:pt x="317723" y="295767"/>
                  <a:pt x="335238" y="307893"/>
                  <a:pt x="343322" y="326755"/>
                </a:cubicBezTo>
                <a:cubicBezTo>
                  <a:pt x="351406" y="311935"/>
                  <a:pt x="367574" y="302503"/>
                  <a:pt x="385089" y="302503"/>
                </a:cubicBezTo>
                <a:cubicBezTo>
                  <a:pt x="391826" y="302503"/>
                  <a:pt x="397215" y="303851"/>
                  <a:pt x="402604" y="306545"/>
                </a:cubicBezTo>
                <a:cubicBezTo>
                  <a:pt x="403951" y="280947"/>
                  <a:pt x="425508" y="260737"/>
                  <a:pt x="451107" y="260737"/>
                </a:cubicBezTo>
                <a:cubicBezTo>
                  <a:pt x="476706" y="260737"/>
                  <a:pt x="496916" y="279599"/>
                  <a:pt x="499610" y="305198"/>
                </a:cubicBezTo>
                <a:cubicBezTo>
                  <a:pt x="509041" y="295767"/>
                  <a:pt x="521167" y="290378"/>
                  <a:pt x="534640" y="290378"/>
                </a:cubicBezTo>
                <a:cubicBezTo>
                  <a:pt x="549461" y="290378"/>
                  <a:pt x="562934" y="297114"/>
                  <a:pt x="571018" y="306545"/>
                </a:cubicBezTo>
                <a:cubicBezTo>
                  <a:pt x="572365" y="280947"/>
                  <a:pt x="593922" y="259390"/>
                  <a:pt x="619521" y="259390"/>
                </a:cubicBezTo>
                <a:cubicBezTo>
                  <a:pt x="627605" y="259390"/>
                  <a:pt x="634341" y="260737"/>
                  <a:pt x="641078" y="264779"/>
                </a:cubicBezTo>
                <a:cubicBezTo>
                  <a:pt x="634341" y="252653"/>
                  <a:pt x="619521" y="243222"/>
                  <a:pt x="600658" y="243222"/>
                </a:cubicBezTo>
                <a:lnTo>
                  <a:pt x="381047" y="241875"/>
                </a:lnTo>
                <a:cubicBezTo>
                  <a:pt x="379700" y="241875"/>
                  <a:pt x="378352" y="241875"/>
                  <a:pt x="377005" y="241875"/>
                </a:cubicBezTo>
                <a:cubicBezTo>
                  <a:pt x="336586" y="241875"/>
                  <a:pt x="269220" y="241875"/>
                  <a:pt x="265178" y="236485"/>
                </a:cubicBezTo>
                <a:lnTo>
                  <a:pt x="347364" y="170467"/>
                </a:lnTo>
                <a:cubicBezTo>
                  <a:pt x="366227" y="155647"/>
                  <a:pt x="371616" y="130048"/>
                  <a:pt x="359490" y="115228"/>
                </a:cubicBezTo>
                <a:cubicBezTo>
                  <a:pt x="347364" y="99060"/>
                  <a:pt x="321765" y="99060"/>
                  <a:pt x="302903" y="113880"/>
                </a:cubicBezTo>
                <a:lnTo>
                  <a:pt x="201855" y="192024"/>
                </a:lnTo>
                <a:cubicBezTo>
                  <a:pt x="173561" y="213581"/>
                  <a:pt x="143921" y="235138"/>
                  <a:pt x="115627" y="255348"/>
                </a:cubicBezTo>
                <a:cubicBezTo>
                  <a:pt x="88681" y="275557"/>
                  <a:pt x="57693" y="293072"/>
                  <a:pt x="40178" y="322713"/>
                </a:cubicBezTo>
                <a:cubicBezTo>
                  <a:pt x="-2936" y="396815"/>
                  <a:pt x="6495" y="524810"/>
                  <a:pt x="76555" y="580049"/>
                </a:cubicBezTo>
                <a:cubicBezTo>
                  <a:pt x="104849" y="602953"/>
                  <a:pt x="138531" y="608343"/>
                  <a:pt x="173561" y="609690"/>
                </a:cubicBezTo>
                <a:cubicBezTo>
                  <a:pt x="205897" y="611037"/>
                  <a:pt x="236885" y="613732"/>
                  <a:pt x="269220" y="615079"/>
                </a:cubicBezTo>
                <a:cubicBezTo>
                  <a:pt x="269220" y="615079"/>
                  <a:pt x="255747" y="699960"/>
                  <a:pt x="261136" y="726906"/>
                </a:cubicBezTo>
                <a:cubicBezTo>
                  <a:pt x="269220" y="768672"/>
                  <a:pt x="292125" y="809092"/>
                  <a:pt x="324460" y="837385"/>
                </a:cubicBezTo>
                <a:cubicBezTo>
                  <a:pt x="363532" y="873763"/>
                  <a:pt x="422814" y="907445"/>
                  <a:pt x="478053" y="898014"/>
                </a:cubicBezTo>
                <a:cubicBezTo>
                  <a:pt x="505000" y="892625"/>
                  <a:pt x="526556" y="876457"/>
                  <a:pt x="546766" y="858942"/>
                </a:cubicBezTo>
                <a:cubicBezTo>
                  <a:pt x="596617" y="814481"/>
                  <a:pt x="649162" y="771367"/>
                  <a:pt x="697665" y="725559"/>
                </a:cubicBezTo>
                <a:cubicBezTo>
                  <a:pt x="732695" y="691876"/>
                  <a:pt x="766378" y="658193"/>
                  <a:pt x="801408" y="624510"/>
                </a:cubicBezTo>
                <a:cubicBezTo>
                  <a:pt x="809491" y="616427"/>
                  <a:pt x="818923" y="608343"/>
                  <a:pt x="827007" y="598912"/>
                </a:cubicBezTo>
                <a:cubicBezTo>
                  <a:pt x="844522" y="582744"/>
                  <a:pt x="847216" y="557145"/>
                  <a:pt x="832396" y="543672"/>
                </a:cubicBezTo>
              </a:path>
            </a:pathLst>
          </a:custGeom>
          <a:solidFill>
            <a:srgbClr val="8FAADC"/>
          </a:solidFill>
          <a:ln w="1336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08" name="그룹 170">
            <a:extLst>
              <a:ext uri="{FF2B5EF4-FFF2-40B4-BE49-F238E27FC236}">
                <a16:creationId xmlns:a16="http://schemas.microsoft.com/office/drawing/2014/main" id="{F4F07344-9ED0-4D9A-86BB-34CAF6A35F41}"/>
              </a:ext>
            </a:extLst>
          </p:cNvPr>
          <p:cNvGrpSpPr/>
          <p:nvPr/>
        </p:nvGrpSpPr>
        <p:grpSpPr>
          <a:xfrm>
            <a:off x="7703677" y="3893165"/>
            <a:ext cx="813660" cy="967693"/>
            <a:chOff x="3988429" y="3427651"/>
            <a:chExt cx="911618" cy="967693"/>
          </a:xfrm>
        </p:grpSpPr>
        <p:grpSp>
          <p:nvGrpSpPr>
            <p:cNvPr id="109" name="그래픽 9226">
              <a:extLst>
                <a:ext uri="{FF2B5EF4-FFF2-40B4-BE49-F238E27FC236}">
                  <a16:creationId xmlns:a16="http://schemas.microsoft.com/office/drawing/2014/main" id="{61FFE466-D23C-4604-928D-338629C039E0}"/>
                </a:ext>
              </a:extLst>
            </p:cNvPr>
            <p:cNvGrpSpPr/>
            <p:nvPr/>
          </p:nvGrpSpPr>
          <p:grpSpPr>
            <a:xfrm>
              <a:off x="4242700" y="3871039"/>
              <a:ext cx="348062" cy="345054"/>
              <a:chOff x="4292947" y="3155156"/>
              <a:chExt cx="547658" cy="54292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18" name="자유형: 도형 135">
                <a:extLst>
                  <a:ext uri="{FF2B5EF4-FFF2-40B4-BE49-F238E27FC236}">
                    <a16:creationId xmlns:a16="http://schemas.microsoft.com/office/drawing/2014/main" id="{35324085-A57D-45CA-8FAB-251C0320AD4B}"/>
                  </a:ext>
                </a:extLst>
              </p:cNvPr>
              <p:cNvSpPr/>
              <p:nvPr/>
            </p:nvSpPr>
            <p:spPr>
              <a:xfrm>
                <a:off x="4607719" y="3621881"/>
                <a:ext cx="200025" cy="76200"/>
              </a:xfrm>
              <a:custGeom>
                <a:avLst/>
                <a:gdLst>
                  <a:gd name="connsiteX0" fmla="*/ 7144 w 200025"/>
                  <a:gd name="connsiteY0" fmla="*/ 7144 h 76200"/>
                  <a:gd name="connsiteX1" fmla="*/ 197644 w 200025"/>
                  <a:gd name="connsiteY1" fmla="*/ 7144 h 76200"/>
                  <a:gd name="connsiteX2" fmla="*/ 197644 w 200025"/>
                  <a:gd name="connsiteY2" fmla="*/ 73819 h 76200"/>
                  <a:gd name="connsiteX3" fmla="*/ 7144 w 200025"/>
                  <a:gd name="connsiteY3" fmla="*/ 7381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76200">
                    <a:moveTo>
                      <a:pt x="7144" y="7144"/>
                    </a:moveTo>
                    <a:lnTo>
                      <a:pt x="197644" y="7144"/>
                    </a:lnTo>
                    <a:lnTo>
                      <a:pt x="197644" y="73819"/>
                    </a:lnTo>
                    <a:lnTo>
                      <a:pt x="7144" y="73819"/>
                    </a:lnTo>
                    <a:close/>
                  </a:path>
                </a:pathLst>
              </a:custGeom>
              <a:grpFill/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36">
                <a:extLst>
                  <a:ext uri="{FF2B5EF4-FFF2-40B4-BE49-F238E27FC236}">
                    <a16:creationId xmlns:a16="http://schemas.microsoft.com/office/drawing/2014/main" id="{89FD0FBD-BCDE-4013-B732-2E50CAFDFE3E}"/>
                  </a:ext>
                </a:extLst>
              </p:cNvPr>
              <p:cNvSpPr/>
              <p:nvPr/>
            </p:nvSpPr>
            <p:spPr>
              <a:xfrm>
                <a:off x="4292947" y="3155156"/>
                <a:ext cx="295275" cy="457199"/>
              </a:xfrm>
              <a:custGeom>
                <a:avLst/>
                <a:gdLst>
                  <a:gd name="connsiteX0" fmla="*/ 276225 w 295275"/>
                  <a:gd name="connsiteY0" fmla="*/ 397669 h 457200"/>
                  <a:gd name="connsiteX1" fmla="*/ 172403 w 295275"/>
                  <a:gd name="connsiteY1" fmla="*/ 294799 h 457200"/>
                  <a:gd name="connsiteX2" fmla="*/ 172403 w 295275"/>
                  <a:gd name="connsiteY2" fmla="*/ 233839 h 457200"/>
                  <a:gd name="connsiteX3" fmla="*/ 202883 w 295275"/>
                  <a:gd name="connsiteY3" fmla="*/ 221456 h 457200"/>
                  <a:gd name="connsiteX4" fmla="*/ 202883 w 295275"/>
                  <a:gd name="connsiteY4" fmla="*/ 221456 h 457200"/>
                  <a:gd name="connsiteX5" fmla="*/ 233363 w 295275"/>
                  <a:gd name="connsiteY5" fmla="*/ 233839 h 457200"/>
                  <a:gd name="connsiteX6" fmla="*/ 269558 w 295275"/>
                  <a:gd name="connsiteY6" fmla="*/ 270034 h 457200"/>
                  <a:gd name="connsiteX7" fmla="*/ 269558 w 295275"/>
                  <a:gd name="connsiteY7" fmla="*/ 40481 h 457200"/>
                  <a:gd name="connsiteX8" fmla="*/ 283845 w 295275"/>
                  <a:gd name="connsiteY8" fmla="*/ 9049 h 457200"/>
                  <a:gd name="connsiteX9" fmla="*/ 276225 w 295275"/>
                  <a:gd name="connsiteY9" fmla="*/ 7144 h 457200"/>
                  <a:gd name="connsiteX10" fmla="*/ 274320 w 295275"/>
                  <a:gd name="connsiteY10" fmla="*/ 7144 h 457200"/>
                  <a:gd name="connsiteX11" fmla="*/ 250508 w 295275"/>
                  <a:gd name="connsiteY11" fmla="*/ 30956 h 457200"/>
                  <a:gd name="connsiteX12" fmla="*/ 250508 w 295275"/>
                  <a:gd name="connsiteY12" fmla="*/ 150019 h 457200"/>
                  <a:gd name="connsiteX13" fmla="*/ 231458 w 295275"/>
                  <a:gd name="connsiteY13" fmla="*/ 150019 h 457200"/>
                  <a:gd name="connsiteX14" fmla="*/ 231458 w 295275"/>
                  <a:gd name="connsiteY14" fmla="*/ 30956 h 457200"/>
                  <a:gd name="connsiteX15" fmla="*/ 207645 w 295275"/>
                  <a:gd name="connsiteY15" fmla="*/ 7144 h 457200"/>
                  <a:gd name="connsiteX16" fmla="*/ 183833 w 295275"/>
                  <a:gd name="connsiteY16" fmla="*/ 30956 h 457200"/>
                  <a:gd name="connsiteX17" fmla="*/ 183833 w 295275"/>
                  <a:gd name="connsiteY17" fmla="*/ 150019 h 457200"/>
                  <a:gd name="connsiteX18" fmla="*/ 164783 w 295275"/>
                  <a:gd name="connsiteY18" fmla="*/ 150019 h 457200"/>
                  <a:gd name="connsiteX19" fmla="*/ 164783 w 295275"/>
                  <a:gd name="connsiteY19" fmla="*/ 40481 h 457200"/>
                  <a:gd name="connsiteX20" fmla="*/ 140970 w 295275"/>
                  <a:gd name="connsiteY20" fmla="*/ 16669 h 457200"/>
                  <a:gd name="connsiteX21" fmla="*/ 117158 w 295275"/>
                  <a:gd name="connsiteY21" fmla="*/ 40481 h 457200"/>
                  <a:gd name="connsiteX22" fmla="*/ 117158 w 295275"/>
                  <a:gd name="connsiteY22" fmla="*/ 292894 h 457200"/>
                  <a:gd name="connsiteX23" fmla="*/ 107633 w 295275"/>
                  <a:gd name="connsiteY23" fmla="*/ 302419 h 457200"/>
                  <a:gd name="connsiteX24" fmla="*/ 100965 w 295275"/>
                  <a:gd name="connsiteY24" fmla="*/ 299561 h 457200"/>
                  <a:gd name="connsiteX25" fmla="*/ 48578 w 295275"/>
                  <a:gd name="connsiteY25" fmla="*/ 247174 h 457200"/>
                  <a:gd name="connsiteX26" fmla="*/ 14288 w 295275"/>
                  <a:gd name="connsiteY26" fmla="*/ 247174 h 457200"/>
                  <a:gd name="connsiteX27" fmla="*/ 14288 w 295275"/>
                  <a:gd name="connsiteY27" fmla="*/ 281464 h 457200"/>
                  <a:gd name="connsiteX28" fmla="*/ 14288 w 295275"/>
                  <a:gd name="connsiteY28" fmla="*/ 281464 h 457200"/>
                  <a:gd name="connsiteX29" fmla="*/ 119063 w 295275"/>
                  <a:gd name="connsiteY29" fmla="*/ 386239 h 457200"/>
                  <a:gd name="connsiteX30" fmla="*/ 120968 w 295275"/>
                  <a:gd name="connsiteY30" fmla="*/ 390049 h 457200"/>
                  <a:gd name="connsiteX31" fmla="*/ 142875 w 295275"/>
                  <a:gd name="connsiteY31" fmla="*/ 454819 h 457200"/>
                  <a:gd name="connsiteX32" fmla="*/ 294323 w 295275"/>
                  <a:gd name="connsiteY32" fmla="*/ 454819 h 457200"/>
                  <a:gd name="connsiteX33" fmla="*/ 276225 w 295275"/>
                  <a:gd name="connsiteY33" fmla="*/ 39766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5275" h="457200">
                    <a:moveTo>
                      <a:pt x="276225" y="397669"/>
                    </a:moveTo>
                    <a:lnTo>
                      <a:pt x="172403" y="294799"/>
                    </a:lnTo>
                    <a:cubicBezTo>
                      <a:pt x="155258" y="277654"/>
                      <a:pt x="155258" y="250984"/>
                      <a:pt x="172403" y="233839"/>
                    </a:cubicBezTo>
                    <a:cubicBezTo>
                      <a:pt x="180975" y="225266"/>
                      <a:pt x="191453" y="221456"/>
                      <a:pt x="202883" y="221456"/>
                    </a:cubicBezTo>
                    <a:lnTo>
                      <a:pt x="202883" y="221456"/>
                    </a:lnTo>
                    <a:cubicBezTo>
                      <a:pt x="214313" y="221456"/>
                      <a:pt x="225743" y="226219"/>
                      <a:pt x="233363" y="233839"/>
                    </a:cubicBezTo>
                    <a:lnTo>
                      <a:pt x="269558" y="270034"/>
                    </a:lnTo>
                    <a:lnTo>
                      <a:pt x="269558" y="40481"/>
                    </a:lnTo>
                    <a:cubicBezTo>
                      <a:pt x="269558" y="28099"/>
                      <a:pt x="275273" y="16669"/>
                      <a:pt x="283845" y="9049"/>
                    </a:cubicBezTo>
                    <a:cubicBezTo>
                      <a:pt x="281940" y="8096"/>
                      <a:pt x="279083" y="7144"/>
                      <a:pt x="276225" y="7144"/>
                    </a:cubicBezTo>
                    <a:lnTo>
                      <a:pt x="274320" y="7144"/>
                    </a:lnTo>
                    <a:cubicBezTo>
                      <a:pt x="260985" y="7144"/>
                      <a:pt x="250508" y="17621"/>
                      <a:pt x="250508" y="30956"/>
                    </a:cubicBezTo>
                    <a:lnTo>
                      <a:pt x="250508" y="150019"/>
                    </a:lnTo>
                    <a:lnTo>
                      <a:pt x="231458" y="150019"/>
                    </a:lnTo>
                    <a:lnTo>
                      <a:pt x="231458" y="30956"/>
                    </a:lnTo>
                    <a:cubicBezTo>
                      <a:pt x="231458" y="17621"/>
                      <a:pt x="220980" y="7144"/>
                      <a:pt x="207645" y="7144"/>
                    </a:cubicBezTo>
                    <a:cubicBezTo>
                      <a:pt x="194310" y="7144"/>
                      <a:pt x="183833" y="17621"/>
                      <a:pt x="183833" y="30956"/>
                    </a:cubicBezTo>
                    <a:lnTo>
                      <a:pt x="183833" y="150019"/>
                    </a:lnTo>
                    <a:lnTo>
                      <a:pt x="164783" y="150019"/>
                    </a:lnTo>
                    <a:lnTo>
                      <a:pt x="164783" y="40481"/>
                    </a:lnTo>
                    <a:cubicBezTo>
                      <a:pt x="164783" y="27146"/>
                      <a:pt x="154305" y="16669"/>
                      <a:pt x="140970" y="16669"/>
                    </a:cubicBezTo>
                    <a:cubicBezTo>
                      <a:pt x="127635" y="16669"/>
                      <a:pt x="117158" y="27146"/>
                      <a:pt x="117158" y="40481"/>
                    </a:cubicBezTo>
                    <a:lnTo>
                      <a:pt x="117158" y="292894"/>
                    </a:lnTo>
                    <a:cubicBezTo>
                      <a:pt x="117158" y="298609"/>
                      <a:pt x="113348" y="302419"/>
                      <a:pt x="107633" y="302419"/>
                    </a:cubicBezTo>
                    <a:cubicBezTo>
                      <a:pt x="104775" y="302419"/>
                      <a:pt x="102870" y="301466"/>
                      <a:pt x="100965" y="299561"/>
                    </a:cubicBezTo>
                    <a:lnTo>
                      <a:pt x="48578" y="247174"/>
                    </a:lnTo>
                    <a:cubicBezTo>
                      <a:pt x="39053" y="237649"/>
                      <a:pt x="23813" y="237649"/>
                      <a:pt x="14288" y="247174"/>
                    </a:cubicBezTo>
                    <a:cubicBezTo>
                      <a:pt x="4763" y="256699"/>
                      <a:pt x="4763" y="271939"/>
                      <a:pt x="14288" y="281464"/>
                    </a:cubicBezTo>
                    <a:lnTo>
                      <a:pt x="14288" y="281464"/>
                    </a:lnTo>
                    <a:lnTo>
                      <a:pt x="119063" y="386239"/>
                    </a:lnTo>
                    <a:cubicBezTo>
                      <a:pt x="120015" y="387191"/>
                      <a:pt x="120968" y="388144"/>
                      <a:pt x="120968" y="390049"/>
                    </a:cubicBezTo>
                    <a:lnTo>
                      <a:pt x="142875" y="454819"/>
                    </a:lnTo>
                    <a:lnTo>
                      <a:pt x="294323" y="454819"/>
                    </a:lnTo>
                    <a:lnTo>
                      <a:pt x="276225" y="397669"/>
                    </a:lnTo>
                    <a:close/>
                  </a:path>
                </a:pathLst>
              </a:custGeom>
              <a:grpFill/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37">
                <a:extLst>
                  <a:ext uri="{FF2B5EF4-FFF2-40B4-BE49-F238E27FC236}">
                    <a16:creationId xmlns:a16="http://schemas.microsoft.com/office/drawing/2014/main" id="{0D7C5EED-009F-419E-B847-3289DF4ED348}"/>
                  </a:ext>
                </a:extLst>
              </p:cNvPr>
              <p:cNvSpPr/>
              <p:nvPr/>
            </p:nvSpPr>
            <p:spPr>
              <a:xfrm>
                <a:off x="4431540" y="3621881"/>
                <a:ext cx="161926" cy="76200"/>
              </a:xfrm>
              <a:custGeom>
                <a:avLst/>
                <a:gdLst>
                  <a:gd name="connsiteX0" fmla="*/ 7144 w 161925"/>
                  <a:gd name="connsiteY0" fmla="*/ 73819 h 76200"/>
                  <a:gd name="connsiteX1" fmla="*/ 159544 w 161925"/>
                  <a:gd name="connsiteY1" fmla="*/ 72866 h 76200"/>
                  <a:gd name="connsiteX2" fmla="*/ 159544 w 161925"/>
                  <a:gd name="connsiteY2" fmla="*/ 7144 h 76200"/>
                  <a:gd name="connsiteX3" fmla="*/ 7144 w 161925"/>
                  <a:gd name="connsiteY3" fmla="*/ 71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76200">
                    <a:moveTo>
                      <a:pt x="7144" y="73819"/>
                    </a:moveTo>
                    <a:lnTo>
                      <a:pt x="159544" y="72866"/>
                    </a:lnTo>
                    <a:lnTo>
                      <a:pt x="15954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38">
                <a:extLst>
                  <a:ext uri="{FF2B5EF4-FFF2-40B4-BE49-F238E27FC236}">
                    <a16:creationId xmlns:a16="http://schemas.microsoft.com/office/drawing/2014/main" id="{BCF9E29D-8F4F-4497-8414-B73DFCFB5608}"/>
                  </a:ext>
                </a:extLst>
              </p:cNvPr>
              <p:cNvSpPr/>
              <p:nvPr/>
            </p:nvSpPr>
            <p:spPr>
              <a:xfrm>
                <a:off x="4469130" y="3155156"/>
                <a:ext cx="371475" cy="457200"/>
              </a:xfrm>
              <a:custGeom>
                <a:avLst/>
                <a:gdLst>
                  <a:gd name="connsiteX0" fmla="*/ 340995 w 371475"/>
                  <a:gd name="connsiteY0" fmla="*/ 35719 h 457200"/>
                  <a:gd name="connsiteX1" fmla="*/ 317183 w 371475"/>
                  <a:gd name="connsiteY1" fmla="*/ 59531 h 457200"/>
                  <a:gd name="connsiteX2" fmla="*/ 317183 w 371475"/>
                  <a:gd name="connsiteY2" fmla="*/ 235744 h 457200"/>
                  <a:gd name="connsiteX3" fmla="*/ 298133 w 371475"/>
                  <a:gd name="connsiteY3" fmla="*/ 235744 h 457200"/>
                  <a:gd name="connsiteX4" fmla="*/ 298133 w 371475"/>
                  <a:gd name="connsiteY4" fmla="*/ 50006 h 457200"/>
                  <a:gd name="connsiteX5" fmla="*/ 274320 w 371475"/>
                  <a:gd name="connsiteY5" fmla="*/ 26194 h 457200"/>
                  <a:gd name="connsiteX6" fmla="*/ 250508 w 371475"/>
                  <a:gd name="connsiteY6" fmla="*/ 50006 h 457200"/>
                  <a:gd name="connsiteX7" fmla="*/ 250508 w 371475"/>
                  <a:gd name="connsiteY7" fmla="*/ 226219 h 457200"/>
                  <a:gd name="connsiteX8" fmla="*/ 231458 w 371475"/>
                  <a:gd name="connsiteY8" fmla="*/ 226219 h 457200"/>
                  <a:gd name="connsiteX9" fmla="*/ 231458 w 371475"/>
                  <a:gd name="connsiteY9" fmla="*/ 30956 h 457200"/>
                  <a:gd name="connsiteX10" fmla="*/ 207645 w 371475"/>
                  <a:gd name="connsiteY10" fmla="*/ 7144 h 457200"/>
                  <a:gd name="connsiteX11" fmla="*/ 183833 w 371475"/>
                  <a:gd name="connsiteY11" fmla="*/ 30956 h 457200"/>
                  <a:gd name="connsiteX12" fmla="*/ 183833 w 371475"/>
                  <a:gd name="connsiteY12" fmla="*/ 226219 h 457200"/>
                  <a:gd name="connsiteX13" fmla="*/ 164783 w 371475"/>
                  <a:gd name="connsiteY13" fmla="*/ 226219 h 457200"/>
                  <a:gd name="connsiteX14" fmla="*/ 164783 w 371475"/>
                  <a:gd name="connsiteY14" fmla="*/ 40481 h 457200"/>
                  <a:gd name="connsiteX15" fmla="*/ 140970 w 371475"/>
                  <a:gd name="connsiteY15" fmla="*/ 16669 h 457200"/>
                  <a:gd name="connsiteX16" fmla="*/ 117157 w 371475"/>
                  <a:gd name="connsiteY16" fmla="*/ 40481 h 457200"/>
                  <a:gd name="connsiteX17" fmla="*/ 117157 w 371475"/>
                  <a:gd name="connsiteY17" fmla="*/ 292894 h 457200"/>
                  <a:gd name="connsiteX18" fmla="*/ 107632 w 371475"/>
                  <a:gd name="connsiteY18" fmla="*/ 302419 h 457200"/>
                  <a:gd name="connsiteX19" fmla="*/ 100965 w 371475"/>
                  <a:gd name="connsiteY19" fmla="*/ 299561 h 457200"/>
                  <a:gd name="connsiteX20" fmla="*/ 48577 w 371475"/>
                  <a:gd name="connsiteY20" fmla="*/ 247174 h 457200"/>
                  <a:gd name="connsiteX21" fmla="*/ 14288 w 371475"/>
                  <a:gd name="connsiteY21" fmla="*/ 247174 h 457200"/>
                  <a:gd name="connsiteX22" fmla="*/ 14288 w 371475"/>
                  <a:gd name="connsiteY22" fmla="*/ 281464 h 457200"/>
                  <a:gd name="connsiteX23" fmla="*/ 119063 w 371475"/>
                  <a:gd name="connsiteY23" fmla="*/ 386239 h 457200"/>
                  <a:gd name="connsiteX24" fmla="*/ 120967 w 371475"/>
                  <a:gd name="connsiteY24" fmla="*/ 390049 h 457200"/>
                  <a:gd name="connsiteX25" fmla="*/ 142875 w 371475"/>
                  <a:gd name="connsiteY25" fmla="*/ 454819 h 457200"/>
                  <a:gd name="connsiteX26" fmla="*/ 339090 w 371475"/>
                  <a:gd name="connsiteY26" fmla="*/ 454819 h 457200"/>
                  <a:gd name="connsiteX27" fmla="*/ 364808 w 371475"/>
                  <a:gd name="connsiteY27" fmla="*/ 386239 h 457200"/>
                  <a:gd name="connsiteX28" fmla="*/ 364808 w 371475"/>
                  <a:gd name="connsiteY28" fmla="*/ 59531 h 457200"/>
                  <a:gd name="connsiteX29" fmla="*/ 340995 w 371475"/>
                  <a:gd name="connsiteY29" fmla="*/ 35719 h 457200"/>
                  <a:gd name="connsiteX30" fmla="*/ 260985 w 371475"/>
                  <a:gd name="connsiteY30" fmla="*/ 380524 h 457200"/>
                  <a:gd name="connsiteX31" fmla="*/ 163830 w 371475"/>
                  <a:gd name="connsiteY31" fmla="*/ 302419 h 457200"/>
                  <a:gd name="connsiteX32" fmla="*/ 156210 w 371475"/>
                  <a:gd name="connsiteY32" fmla="*/ 302419 h 457200"/>
                  <a:gd name="connsiteX33" fmla="*/ 156210 w 371475"/>
                  <a:gd name="connsiteY33" fmla="*/ 283369 h 457200"/>
                  <a:gd name="connsiteX34" fmla="*/ 163830 w 371475"/>
                  <a:gd name="connsiteY34" fmla="*/ 283369 h 457200"/>
                  <a:gd name="connsiteX35" fmla="*/ 280035 w 371475"/>
                  <a:gd name="connsiteY35" fmla="*/ 376714 h 457200"/>
                  <a:gd name="connsiteX36" fmla="*/ 260985 w 371475"/>
                  <a:gd name="connsiteY36" fmla="*/ 380524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71475" h="457200">
                    <a:moveTo>
                      <a:pt x="340995" y="35719"/>
                    </a:moveTo>
                    <a:cubicBezTo>
                      <a:pt x="327660" y="35719"/>
                      <a:pt x="317183" y="46196"/>
                      <a:pt x="317183" y="59531"/>
                    </a:cubicBezTo>
                    <a:lnTo>
                      <a:pt x="317183" y="235744"/>
                    </a:lnTo>
                    <a:lnTo>
                      <a:pt x="298133" y="235744"/>
                    </a:lnTo>
                    <a:lnTo>
                      <a:pt x="298133" y="50006"/>
                    </a:lnTo>
                    <a:cubicBezTo>
                      <a:pt x="298133" y="36671"/>
                      <a:pt x="287655" y="26194"/>
                      <a:pt x="274320" y="26194"/>
                    </a:cubicBezTo>
                    <a:cubicBezTo>
                      <a:pt x="260985" y="26194"/>
                      <a:pt x="250508" y="36671"/>
                      <a:pt x="250508" y="50006"/>
                    </a:cubicBezTo>
                    <a:lnTo>
                      <a:pt x="250508" y="226219"/>
                    </a:lnTo>
                    <a:lnTo>
                      <a:pt x="231458" y="226219"/>
                    </a:lnTo>
                    <a:lnTo>
                      <a:pt x="231458" y="30956"/>
                    </a:lnTo>
                    <a:cubicBezTo>
                      <a:pt x="231458" y="17621"/>
                      <a:pt x="220980" y="7144"/>
                      <a:pt x="207645" y="7144"/>
                    </a:cubicBezTo>
                    <a:cubicBezTo>
                      <a:pt x="194310" y="7144"/>
                      <a:pt x="183833" y="17621"/>
                      <a:pt x="183833" y="30956"/>
                    </a:cubicBezTo>
                    <a:lnTo>
                      <a:pt x="183833" y="226219"/>
                    </a:lnTo>
                    <a:lnTo>
                      <a:pt x="164783" y="226219"/>
                    </a:lnTo>
                    <a:lnTo>
                      <a:pt x="164783" y="40481"/>
                    </a:lnTo>
                    <a:cubicBezTo>
                      <a:pt x="164783" y="27146"/>
                      <a:pt x="154305" y="16669"/>
                      <a:pt x="140970" y="16669"/>
                    </a:cubicBezTo>
                    <a:cubicBezTo>
                      <a:pt x="127635" y="16669"/>
                      <a:pt x="117157" y="27146"/>
                      <a:pt x="117157" y="40481"/>
                    </a:cubicBezTo>
                    <a:lnTo>
                      <a:pt x="117157" y="292894"/>
                    </a:lnTo>
                    <a:cubicBezTo>
                      <a:pt x="117157" y="298609"/>
                      <a:pt x="113348" y="302419"/>
                      <a:pt x="107632" y="302419"/>
                    </a:cubicBezTo>
                    <a:cubicBezTo>
                      <a:pt x="104775" y="302419"/>
                      <a:pt x="102870" y="301466"/>
                      <a:pt x="100965" y="299561"/>
                    </a:cubicBezTo>
                    <a:lnTo>
                      <a:pt x="48577" y="247174"/>
                    </a:lnTo>
                    <a:cubicBezTo>
                      <a:pt x="39052" y="237649"/>
                      <a:pt x="23813" y="237649"/>
                      <a:pt x="14288" y="247174"/>
                    </a:cubicBezTo>
                    <a:cubicBezTo>
                      <a:pt x="4763" y="256699"/>
                      <a:pt x="4763" y="271939"/>
                      <a:pt x="14288" y="281464"/>
                    </a:cubicBezTo>
                    <a:lnTo>
                      <a:pt x="119063" y="386239"/>
                    </a:lnTo>
                    <a:cubicBezTo>
                      <a:pt x="120015" y="387191"/>
                      <a:pt x="120967" y="388144"/>
                      <a:pt x="120967" y="390049"/>
                    </a:cubicBezTo>
                    <a:lnTo>
                      <a:pt x="142875" y="454819"/>
                    </a:lnTo>
                    <a:lnTo>
                      <a:pt x="339090" y="454819"/>
                    </a:lnTo>
                    <a:lnTo>
                      <a:pt x="364808" y="386239"/>
                    </a:lnTo>
                    <a:lnTo>
                      <a:pt x="364808" y="59531"/>
                    </a:lnTo>
                    <a:cubicBezTo>
                      <a:pt x="364808" y="46196"/>
                      <a:pt x="354330" y="35719"/>
                      <a:pt x="340995" y="35719"/>
                    </a:cubicBezTo>
                    <a:close/>
                    <a:moveTo>
                      <a:pt x="260985" y="380524"/>
                    </a:moveTo>
                    <a:cubicBezTo>
                      <a:pt x="251460" y="334804"/>
                      <a:pt x="210502" y="302419"/>
                      <a:pt x="163830" y="302419"/>
                    </a:cubicBezTo>
                    <a:lnTo>
                      <a:pt x="156210" y="302419"/>
                    </a:lnTo>
                    <a:lnTo>
                      <a:pt x="156210" y="283369"/>
                    </a:lnTo>
                    <a:lnTo>
                      <a:pt x="163830" y="283369"/>
                    </a:lnTo>
                    <a:cubicBezTo>
                      <a:pt x="220027" y="283369"/>
                      <a:pt x="268605" y="321469"/>
                      <a:pt x="280035" y="376714"/>
                    </a:cubicBezTo>
                    <a:lnTo>
                      <a:pt x="260985" y="380524"/>
                    </a:lnTo>
                    <a:close/>
                  </a:path>
                </a:pathLst>
              </a:custGeom>
              <a:grpFill/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0" name="그룹 139">
              <a:extLst>
                <a:ext uri="{FF2B5EF4-FFF2-40B4-BE49-F238E27FC236}">
                  <a16:creationId xmlns:a16="http://schemas.microsoft.com/office/drawing/2014/main" id="{473B4F55-9194-4D70-B589-DE3497B3F90E}"/>
                </a:ext>
              </a:extLst>
            </p:cNvPr>
            <p:cNvGrpSpPr/>
            <p:nvPr/>
          </p:nvGrpSpPr>
          <p:grpSpPr>
            <a:xfrm>
              <a:off x="3988429" y="3427651"/>
              <a:ext cx="911618" cy="967693"/>
              <a:chOff x="3988429" y="5188632"/>
              <a:chExt cx="911618" cy="967693"/>
            </a:xfrm>
          </p:grpSpPr>
          <p:sp>
            <p:nvSpPr>
              <p:cNvPr id="111" name="그래픽 7">
                <a:extLst>
                  <a:ext uri="{FF2B5EF4-FFF2-40B4-BE49-F238E27FC236}">
                    <a16:creationId xmlns:a16="http://schemas.microsoft.com/office/drawing/2014/main" id="{71BB3A93-B700-4636-BF1D-5A0BBC9A9687}"/>
                  </a:ext>
                </a:extLst>
              </p:cNvPr>
              <p:cNvSpPr/>
              <p:nvPr/>
            </p:nvSpPr>
            <p:spPr>
              <a:xfrm>
                <a:off x="3988429" y="5249427"/>
                <a:ext cx="911618" cy="906898"/>
              </a:xfrm>
              <a:custGeom>
                <a:avLst/>
                <a:gdLst>
                  <a:gd name="connsiteX0" fmla="*/ 7144 w 914400"/>
                  <a:gd name="connsiteY0" fmla="*/ 7144 h 914400"/>
                  <a:gd name="connsiteX1" fmla="*/ 7144 w 914400"/>
                  <a:gd name="connsiteY1" fmla="*/ 199549 h 914400"/>
                  <a:gd name="connsiteX2" fmla="*/ 7144 w 914400"/>
                  <a:gd name="connsiteY2" fmla="*/ 910114 h 914400"/>
                  <a:gd name="connsiteX3" fmla="*/ 910114 w 914400"/>
                  <a:gd name="connsiteY3" fmla="*/ 910114 h 914400"/>
                  <a:gd name="connsiteX4" fmla="*/ 910114 w 914400"/>
                  <a:gd name="connsiteY4" fmla="*/ 199549 h 914400"/>
                  <a:gd name="connsiteX5" fmla="*/ 910114 w 914400"/>
                  <a:gd name="connsiteY5" fmla="*/ 7144 h 914400"/>
                  <a:gd name="connsiteX6" fmla="*/ 7144 w 914400"/>
                  <a:gd name="connsiteY6" fmla="*/ 7144 h 914400"/>
                  <a:gd name="connsiteX7" fmla="*/ 875824 w 914400"/>
                  <a:gd name="connsiteY7" fmla="*/ 177641 h 914400"/>
                  <a:gd name="connsiteX8" fmla="*/ 875824 w 914400"/>
                  <a:gd name="connsiteY8" fmla="*/ 200501 h 914400"/>
                  <a:gd name="connsiteX9" fmla="*/ 41434 w 914400"/>
                  <a:gd name="connsiteY9" fmla="*/ 200501 h 914400"/>
                  <a:gd name="connsiteX10" fmla="*/ 41434 w 914400"/>
                  <a:gd name="connsiteY10" fmla="*/ 177641 h 914400"/>
                  <a:gd name="connsiteX11" fmla="*/ 875824 w 914400"/>
                  <a:gd name="connsiteY11" fmla="*/ 177641 h 914400"/>
                  <a:gd name="connsiteX12" fmla="*/ 41434 w 914400"/>
                  <a:gd name="connsiteY12" fmla="*/ 160496 h 914400"/>
                  <a:gd name="connsiteX13" fmla="*/ 41434 w 914400"/>
                  <a:gd name="connsiteY13" fmla="*/ 119539 h 914400"/>
                  <a:gd name="connsiteX14" fmla="*/ 875824 w 914400"/>
                  <a:gd name="connsiteY14" fmla="*/ 119539 h 914400"/>
                  <a:gd name="connsiteX15" fmla="*/ 875824 w 914400"/>
                  <a:gd name="connsiteY15" fmla="*/ 160496 h 914400"/>
                  <a:gd name="connsiteX16" fmla="*/ 41434 w 914400"/>
                  <a:gd name="connsiteY16" fmla="*/ 160496 h 914400"/>
                  <a:gd name="connsiteX17" fmla="*/ 875824 w 914400"/>
                  <a:gd name="connsiteY17" fmla="*/ 233839 h 914400"/>
                  <a:gd name="connsiteX18" fmla="*/ 875824 w 914400"/>
                  <a:gd name="connsiteY18" fmla="*/ 874871 h 914400"/>
                  <a:gd name="connsiteX19" fmla="*/ 41434 w 914400"/>
                  <a:gd name="connsiteY19" fmla="*/ 874871 h 914400"/>
                  <a:gd name="connsiteX20" fmla="*/ 41434 w 914400"/>
                  <a:gd name="connsiteY20" fmla="*/ 233839 h 914400"/>
                  <a:gd name="connsiteX21" fmla="*/ 875824 w 914400"/>
                  <a:gd name="connsiteY21" fmla="*/ 233839 h 914400"/>
                  <a:gd name="connsiteX22" fmla="*/ 875824 w 914400"/>
                  <a:gd name="connsiteY22" fmla="*/ 101441 h 914400"/>
                  <a:gd name="connsiteX23" fmla="*/ 41434 w 914400"/>
                  <a:gd name="connsiteY23" fmla="*/ 101441 h 914400"/>
                  <a:gd name="connsiteX24" fmla="*/ 41434 w 914400"/>
                  <a:gd name="connsiteY24" fmla="*/ 41434 h 914400"/>
                  <a:gd name="connsiteX25" fmla="*/ 875824 w 914400"/>
                  <a:gd name="connsiteY25" fmla="*/ 41434 h 914400"/>
                  <a:gd name="connsiteX26" fmla="*/ 875824 w 914400"/>
                  <a:gd name="connsiteY26" fmla="*/ 101441 h 914400"/>
                  <a:gd name="connsiteX27" fmla="*/ 875824 w 914400"/>
                  <a:gd name="connsiteY27" fmla="*/ 101441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14400" h="914400">
                    <a:moveTo>
                      <a:pt x="7144" y="7144"/>
                    </a:moveTo>
                    <a:lnTo>
                      <a:pt x="7144" y="199549"/>
                    </a:lnTo>
                    <a:lnTo>
                      <a:pt x="7144" y="910114"/>
                    </a:lnTo>
                    <a:lnTo>
                      <a:pt x="910114" y="910114"/>
                    </a:lnTo>
                    <a:lnTo>
                      <a:pt x="910114" y="199549"/>
                    </a:lnTo>
                    <a:lnTo>
                      <a:pt x="910114" y="7144"/>
                    </a:lnTo>
                    <a:lnTo>
                      <a:pt x="7144" y="7144"/>
                    </a:lnTo>
                    <a:close/>
                    <a:moveTo>
                      <a:pt x="875824" y="177641"/>
                    </a:moveTo>
                    <a:lnTo>
                      <a:pt x="875824" y="200501"/>
                    </a:lnTo>
                    <a:lnTo>
                      <a:pt x="41434" y="200501"/>
                    </a:lnTo>
                    <a:lnTo>
                      <a:pt x="41434" y="177641"/>
                    </a:lnTo>
                    <a:lnTo>
                      <a:pt x="875824" y="177641"/>
                    </a:lnTo>
                    <a:close/>
                    <a:moveTo>
                      <a:pt x="41434" y="160496"/>
                    </a:moveTo>
                    <a:lnTo>
                      <a:pt x="41434" y="119539"/>
                    </a:lnTo>
                    <a:lnTo>
                      <a:pt x="875824" y="119539"/>
                    </a:lnTo>
                    <a:lnTo>
                      <a:pt x="875824" y="160496"/>
                    </a:lnTo>
                    <a:lnTo>
                      <a:pt x="41434" y="160496"/>
                    </a:lnTo>
                    <a:close/>
                    <a:moveTo>
                      <a:pt x="875824" y="233839"/>
                    </a:moveTo>
                    <a:lnTo>
                      <a:pt x="875824" y="874871"/>
                    </a:lnTo>
                    <a:lnTo>
                      <a:pt x="41434" y="874871"/>
                    </a:lnTo>
                    <a:lnTo>
                      <a:pt x="41434" y="233839"/>
                    </a:lnTo>
                    <a:lnTo>
                      <a:pt x="875824" y="233839"/>
                    </a:lnTo>
                    <a:close/>
                    <a:moveTo>
                      <a:pt x="875824" y="101441"/>
                    </a:moveTo>
                    <a:lnTo>
                      <a:pt x="41434" y="101441"/>
                    </a:lnTo>
                    <a:lnTo>
                      <a:pt x="41434" y="41434"/>
                    </a:lnTo>
                    <a:lnTo>
                      <a:pt x="875824" y="41434"/>
                    </a:lnTo>
                    <a:lnTo>
                      <a:pt x="875824" y="101441"/>
                    </a:lnTo>
                    <a:lnTo>
                      <a:pt x="875824" y="101441"/>
                    </a:lnTo>
                    <a:close/>
                  </a:path>
                </a:pathLst>
              </a:custGeom>
              <a:solidFill>
                <a:srgbClr val="8FAA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12" name="Freeform 5">
                <a:extLst>
                  <a:ext uri="{FF2B5EF4-FFF2-40B4-BE49-F238E27FC236}">
                    <a16:creationId xmlns:a16="http://schemas.microsoft.com/office/drawing/2014/main" id="{6B31E736-B6C2-4678-AFBA-3353F7692C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8677" y="5534506"/>
                <a:ext cx="531122" cy="531122"/>
              </a:xfrm>
              <a:custGeom>
                <a:avLst/>
                <a:gdLst>
                  <a:gd name="T0" fmla="*/ 462 w 567"/>
                  <a:gd name="T1" fmla="*/ 64 h 567"/>
                  <a:gd name="T2" fmla="*/ 391 w 567"/>
                  <a:gd name="T3" fmla="*/ 21 h 567"/>
                  <a:gd name="T4" fmla="*/ 312 w 567"/>
                  <a:gd name="T5" fmla="*/ 1 h 567"/>
                  <a:gd name="T6" fmla="*/ 284 w 567"/>
                  <a:gd name="T7" fmla="*/ 0 h 567"/>
                  <a:gd name="T8" fmla="*/ 200 w 567"/>
                  <a:gd name="T9" fmla="*/ 13 h 567"/>
                  <a:gd name="T10" fmla="*/ 126 w 567"/>
                  <a:gd name="T11" fmla="*/ 47 h 567"/>
                  <a:gd name="T12" fmla="*/ 82 w 567"/>
                  <a:gd name="T13" fmla="*/ 84 h 567"/>
                  <a:gd name="T14" fmla="*/ 33 w 567"/>
                  <a:gd name="T15" fmla="*/ 150 h 567"/>
                  <a:gd name="T16" fmla="*/ 6 w 567"/>
                  <a:gd name="T17" fmla="*/ 228 h 567"/>
                  <a:gd name="T18" fmla="*/ 0 w 567"/>
                  <a:gd name="T19" fmla="*/ 284 h 567"/>
                  <a:gd name="T20" fmla="*/ 11 w 567"/>
                  <a:gd name="T21" fmla="*/ 366 h 567"/>
                  <a:gd name="T22" fmla="*/ 47 w 567"/>
                  <a:gd name="T23" fmla="*/ 441 h 567"/>
                  <a:gd name="T24" fmla="*/ 82 w 567"/>
                  <a:gd name="T25" fmla="*/ 483 h 567"/>
                  <a:gd name="T26" fmla="*/ 149 w 567"/>
                  <a:gd name="T27" fmla="*/ 534 h 567"/>
                  <a:gd name="T28" fmla="*/ 227 w 567"/>
                  <a:gd name="T29" fmla="*/ 561 h 567"/>
                  <a:gd name="T30" fmla="*/ 284 w 567"/>
                  <a:gd name="T31" fmla="*/ 567 h 567"/>
                  <a:gd name="T32" fmla="*/ 339 w 567"/>
                  <a:gd name="T33" fmla="*/ 561 h 567"/>
                  <a:gd name="T34" fmla="*/ 417 w 567"/>
                  <a:gd name="T35" fmla="*/ 534 h 567"/>
                  <a:gd name="T36" fmla="*/ 483 w 567"/>
                  <a:gd name="T37" fmla="*/ 483 h 567"/>
                  <a:gd name="T38" fmla="*/ 519 w 567"/>
                  <a:gd name="T39" fmla="*/ 441 h 567"/>
                  <a:gd name="T40" fmla="*/ 554 w 567"/>
                  <a:gd name="T41" fmla="*/ 366 h 567"/>
                  <a:gd name="T42" fmla="*/ 567 w 567"/>
                  <a:gd name="T43" fmla="*/ 284 h 567"/>
                  <a:gd name="T44" fmla="*/ 561 w 567"/>
                  <a:gd name="T45" fmla="*/ 228 h 567"/>
                  <a:gd name="T46" fmla="*/ 533 w 567"/>
                  <a:gd name="T47" fmla="*/ 150 h 567"/>
                  <a:gd name="T48" fmla="*/ 483 w 567"/>
                  <a:gd name="T49" fmla="*/ 84 h 567"/>
                  <a:gd name="T50" fmla="*/ 284 w 567"/>
                  <a:gd name="T51" fmla="*/ 64 h 567"/>
                  <a:gd name="T52" fmla="*/ 349 w 567"/>
                  <a:gd name="T53" fmla="*/ 74 h 567"/>
                  <a:gd name="T54" fmla="*/ 407 w 567"/>
                  <a:gd name="T55" fmla="*/ 101 h 567"/>
                  <a:gd name="T56" fmla="*/ 454 w 567"/>
                  <a:gd name="T57" fmla="*/ 143 h 567"/>
                  <a:gd name="T58" fmla="*/ 486 w 567"/>
                  <a:gd name="T59" fmla="*/ 198 h 567"/>
                  <a:gd name="T60" fmla="*/ 502 w 567"/>
                  <a:gd name="T61" fmla="*/ 261 h 567"/>
                  <a:gd name="T62" fmla="*/ 503 w 567"/>
                  <a:gd name="T63" fmla="*/ 301 h 567"/>
                  <a:gd name="T64" fmla="*/ 492 w 567"/>
                  <a:gd name="T65" fmla="*/ 352 h 567"/>
                  <a:gd name="T66" fmla="*/ 471 w 567"/>
                  <a:gd name="T67" fmla="*/ 398 h 567"/>
                  <a:gd name="T68" fmla="*/ 155 w 567"/>
                  <a:gd name="T69" fmla="*/ 105 h 567"/>
                  <a:gd name="T70" fmla="*/ 198 w 567"/>
                  <a:gd name="T71" fmla="*/ 79 h 567"/>
                  <a:gd name="T72" fmla="*/ 248 w 567"/>
                  <a:gd name="T73" fmla="*/ 65 h 567"/>
                  <a:gd name="T74" fmla="*/ 284 w 567"/>
                  <a:gd name="T75" fmla="*/ 64 h 567"/>
                  <a:gd name="T76" fmla="*/ 128 w 567"/>
                  <a:gd name="T77" fmla="*/ 439 h 567"/>
                  <a:gd name="T78" fmla="*/ 89 w 567"/>
                  <a:gd name="T79" fmla="*/ 387 h 567"/>
                  <a:gd name="T80" fmla="*/ 67 w 567"/>
                  <a:gd name="T81" fmla="*/ 326 h 567"/>
                  <a:gd name="T82" fmla="*/ 62 w 567"/>
                  <a:gd name="T83" fmla="*/ 284 h 567"/>
                  <a:gd name="T84" fmla="*/ 69 w 567"/>
                  <a:gd name="T85" fmla="*/ 230 h 567"/>
                  <a:gd name="T86" fmla="*/ 88 w 567"/>
                  <a:gd name="T87" fmla="*/ 181 h 567"/>
                  <a:gd name="T88" fmla="*/ 415 w 567"/>
                  <a:gd name="T89" fmla="*/ 459 h 567"/>
                  <a:gd name="T90" fmla="*/ 386 w 567"/>
                  <a:gd name="T91" fmla="*/ 478 h 567"/>
                  <a:gd name="T92" fmla="*/ 337 w 567"/>
                  <a:gd name="T93" fmla="*/ 498 h 567"/>
                  <a:gd name="T94" fmla="*/ 284 w 567"/>
                  <a:gd name="T95" fmla="*/ 503 h 567"/>
                  <a:gd name="T96" fmla="*/ 240 w 567"/>
                  <a:gd name="T97" fmla="*/ 499 h 567"/>
                  <a:gd name="T98" fmla="*/ 180 w 567"/>
                  <a:gd name="T99" fmla="*/ 478 h 567"/>
                  <a:gd name="T100" fmla="*/ 128 w 567"/>
                  <a:gd name="T101" fmla="*/ 439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67" h="567">
                    <a:moveTo>
                      <a:pt x="483" y="84"/>
                    </a:moveTo>
                    <a:lnTo>
                      <a:pt x="483" y="84"/>
                    </a:lnTo>
                    <a:lnTo>
                      <a:pt x="462" y="64"/>
                    </a:lnTo>
                    <a:lnTo>
                      <a:pt x="441" y="47"/>
                    </a:lnTo>
                    <a:lnTo>
                      <a:pt x="417" y="33"/>
                    </a:lnTo>
                    <a:lnTo>
                      <a:pt x="391" y="21"/>
                    </a:lnTo>
                    <a:lnTo>
                      <a:pt x="366" y="13"/>
                    </a:lnTo>
                    <a:lnTo>
                      <a:pt x="339" y="6"/>
                    </a:lnTo>
                    <a:lnTo>
                      <a:pt x="312" y="1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55" y="1"/>
                    </a:lnTo>
                    <a:lnTo>
                      <a:pt x="227" y="6"/>
                    </a:lnTo>
                    <a:lnTo>
                      <a:pt x="200" y="13"/>
                    </a:lnTo>
                    <a:lnTo>
                      <a:pt x="174" y="21"/>
                    </a:lnTo>
                    <a:lnTo>
                      <a:pt x="149" y="33"/>
                    </a:lnTo>
                    <a:lnTo>
                      <a:pt x="126" y="47"/>
                    </a:lnTo>
                    <a:lnTo>
                      <a:pt x="103" y="64"/>
                    </a:lnTo>
                    <a:lnTo>
                      <a:pt x="82" y="84"/>
                    </a:lnTo>
                    <a:lnTo>
                      <a:pt x="82" y="84"/>
                    </a:lnTo>
                    <a:lnTo>
                      <a:pt x="64" y="103"/>
                    </a:lnTo>
                    <a:lnTo>
                      <a:pt x="47" y="126"/>
                    </a:lnTo>
                    <a:lnTo>
                      <a:pt x="33" y="150"/>
                    </a:lnTo>
                    <a:lnTo>
                      <a:pt x="21" y="174"/>
                    </a:lnTo>
                    <a:lnTo>
                      <a:pt x="11" y="201"/>
                    </a:lnTo>
                    <a:lnTo>
                      <a:pt x="6" y="228"/>
                    </a:lnTo>
                    <a:lnTo>
                      <a:pt x="1" y="255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" y="312"/>
                    </a:lnTo>
                    <a:lnTo>
                      <a:pt x="6" y="339"/>
                    </a:lnTo>
                    <a:lnTo>
                      <a:pt x="11" y="366"/>
                    </a:lnTo>
                    <a:lnTo>
                      <a:pt x="21" y="391"/>
                    </a:lnTo>
                    <a:lnTo>
                      <a:pt x="33" y="417"/>
                    </a:lnTo>
                    <a:lnTo>
                      <a:pt x="47" y="441"/>
                    </a:lnTo>
                    <a:lnTo>
                      <a:pt x="64" y="464"/>
                    </a:lnTo>
                    <a:lnTo>
                      <a:pt x="82" y="483"/>
                    </a:lnTo>
                    <a:lnTo>
                      <a:pt x="82" y="483"/>
                    </a:lnTo>
                    <a:lnTo>
                      <a:pt x="103" y="503"/>
                    </a:lnTo>
                    <a:lnTo>
                      <a:pt x="126" y="519"/>
                    </a:lnTo>
                    <a:lnTo>
                      <a:pt x="149" y="534"/>
                    </a:lnTo>
                    <a:lnTo>
                      <a:pt x="174" y="546"/>
                    </a:lnTo>
                    <a:lnTo>
                      <a:pt x="200" y="554"/>
                    </a:lnTo>
                    <a:lnTo>
                      <a:pt x="227" y="561"/>
                    </a:lnTo>
                    <a:lnTo>
                      <a:pt x="255" y="566"/>
                    </a:lnTo>
                    <a:lnTo>
                      <a:pt x="284" y="567"/>
                    </a:lnTo>
                    <a:lnTo>
                      <a:pt x="284" y="567"/>
                    </a:lnTo>
                    <a:lnTo>
                      <a:pt x="284" y="567"/>
                    </a:lnTo>
                    <a:lnTo>
                      <a:pt x="312" y="566"/>
                    </a:lnTo>
                    <a:lnTo>
                      <a:pt x="339" y="561"/>
                    </a:lnTo>
                    <a:lnTo>
                      <a:pt x="366" y="554"/>
                    </a:lnTo>
                    <a:lnTo>
                      <a:pt x="391" y="546"/>
                    </a:lnTo>
                    <a:lnTo>
                      <a:pt x="417" y="534"/>
                    </a:lnTo>
                    <a:lnTo>
                      <a:pt x="441" y="520"/>
                    </a:lnTo>
                    <a:lnTo>
                      <a:pt x="462" y="503"/>
                    </a:lnTo>
                    <a:lnTo>
                      <a:pt x="483" y="483"/>
                    </a:lnTo>
                    <a:lnTo>
                      <a:pt x="483" y="483"/>
                    </a:lnTo>
                    <a:lnTo>
                      <a:pt x="503" y="464"/>
                    </a:lnTo>
                    <a:lnTo>
                      <a:pt x="519" y="441"/>
                    </a:lnTo>
                    <a:lnTo>
                      <a:pt x="533" y="417"/>
                    </a:lnTo>
                    <a:lnTo>
                      <a:pt x="546" y="393"/>
                    </a:lnTo>
                    <a:lnTo>
                      <a:pt x="554" y="366"/>
                    </a:lnTo>
                    <a:lnTo>
                      <a:pt x="561" y="339"/>
                    </a:lnTo>
                    <a:lnTo>
                      <a:pt x="566" y="312"/>
                    </a:lnTo>
                    <a:lnTo>
                      <a:pt x="567" y="284"/>
                    </a:lnTo>
                    <a:lnTo>
                      <a:pt x="567" y="284"/>
                    </a:lnTo>
                    <a:lnTo>
                      <a:pt x="566" y="255"/>
                    </a:lnTo>
                    <a:lnTo>
                      <a:pt x="561" y="228"/>
                    </a:lnTo>
                    <a:lnTo>
                      <a:pt x="554" y="201"/>
                    </a:lnTo>
                    <a:lnTo>
                      <a:pt x="546" y="174"/>
                    </a:lnTo>
                    <a:lnTo>
                      <a:pt x="533" y="150"/>
                    </a:lnTo>
                    <a:lnTo>
                      <a:pt x="519" y="126"/>
                    </a:lnTo>
                    <a:lnTo>
                      <a:pt x="503" y="103"/>
                    </a:lnTo>
                    <a:lnTo>
                      <a:pt x="483" y="84"/>
                    </a:lnTo>
                    <a:lnTo>
                      <a:pt x="483" y="84"/>
                    </a:lnTo>
                    <a:close/>
                    <a:moveTo>
                      <a:pt x="284" y="64"/>
                    </a:moveTo>
                    <a:lnTo>
                      <a:pt x="284" y="64"/>
                    </a:lnTo>
                    <a:lnTo>
                      <a:pt x="306" y="64"/>
                    </a:lnTo>
                    <a:lnTo>
                      <a:pt x="327" y="68"/>
                    </a:lnTo>
                    <a:lnTo>
                      <a:pt x="349" y="74"/>
                    </a:lnTo>
                    <a:lnTo>
                      <a:pt x="369" y="81"/>
                    </a:lnTo>
                    <a:lnTo>
                      <a:pt x="388" y="89"/>
                    </a:lnTo>
                    <a:lnTo>
                      <a:pt x="407" y="101"/>
                    </a:lnTo>
                    <a:lnTo>
                      <a:pt x="424" y="113"/>
                    </a:lnTo>
                    <a:lnTo>
                      <a:pt x="439" y="128"/>
                    </a:lnTo>
                    <a:lnTo>
                      <a:pt x="454" y="143"/>
                    </a:lnTo>
                    <a:lnTo>
                      <a:pt x="466" y="160"/>
                    </a:lnTo>
                    <a:lnTo>
                      <a:pt x="476" y="179"/>
                    </a:lnTo>
                    <a:lnTo>
                      <a:pt x="486" y="198"/>
                    </a:lnTo>
                    <a:lnTo>
                      <a:pt x="493" y="218"/>
                    </a:lnTo>
                    <a:lnTo>
                      <a:pt x="499" y="240"/>
                    </a:lnTo>
                    <a:lnTo>
                      <a:pt x="502" y="261"/>
                    </a:lnTo>
                    <a:lnTo>
                      <a:pt x="503" y="284"/>
                    </a:lnTo>
                    <a:lnTo>
                      <a:pt x="503" y="284"/>
                    </a:lnTo>
                    <a:lnTo>
                      <a:pt x="503" y="301"/>
                    </a:lnTo>
                    <a:lnTo>
                      <a:pt x="500" y="319"/>
                    </a:lnTo>
                    <a:lnTo>
                      <a:pt x="498" y="336"/>
                    </a:lnTo>
                    <a:lnTo>
                      <a:pt x="492" y="352"/>
                    </a:lnTo>
                    <a:lnTo>
                      <a:pt x="486" y="369"/>
                    </a:lnTo>
                    <a:lnTo>
                      <a:pt x="479" y="384"/>
                    </a:lnTo>
                    <a:lnTo>
                      <a:pt x="471" y="398"/>
                    </a:lnTo>
                    <a:lnTo>
                      <a:pt x="462" y="412"/>
                    </a:lnTo>
                    <a:lnTo>
                      <a:pt x="155" y="105"/>
                    </a:lnTo>
                    <a:lnTo>
                      <a:pt x="155" y="105"/>
                    </a:lnTo>
                    <a:lnTo>
                      <a:pt x="169" y="95"/>
                    </a:lnTo>
                    <a:lnTo>
                      <a:pt x="184" y="86"/>
                    </a:lnTo>
                    <a:lnTo>
                      <a:pt x="198" y="79"/>
                    </a:lnTo>
                    <a:lnTo>
                      <a:pt x="215" y="74"/>
                    </a:lnTo>
                    <a:lnTo>
                      <a:pt x="231" y="69"/>
                    </a:lnTo>
                    <a:lnTo>
                      <a:pt x="248" y="65"/>
                    </a:lnTo>
                    <a:lnTo>
                      <a:pt x="265" y="64"/>
                    </a:lnTo>
                    <a:lnTo>
                      <a:pt x="284" y="64"/>
                    </a:lnTo>
                    <a:lnTo>
                      <a:pt x="284" y="64"/>
                    </a:lnTo>
                    <a:lnTo>
                      <a:pt x="284" y="64"/>
                    </a:lnTo>
                    <a:close/>
                    <a:moveTo>
                      <a:pt x="128" y="439"/>
                    </a:moveTo>
                    <a:lnTo>
                      <a:pt x="128" y="439"/>
                    </a:lnTo>
                    <a:lnTo>
                      <a:pt x="112" y="422"/>
                    </a:lnTo>
                    <a:lnTo>
                      <a:pt x="99" y="405"/>
                    </a:lnTo>
                    <a:lnTo>
                      <a:pt x="89" y="387"/>
                    </a:lnTo>
                    <a:lnTo>
                      <a:pt x="79" y="367"/>
                    </a:lnTo>
                    <a:lnTo>
                      <a:pt x="72" y="347"/>
                    </a:lnTo>
                    <a:lnTo>
                      <a:pt x="67" y="326"/>
                    </a:lnTo>
                    <a:lnTo>
                      <a:pt x="64" y="305"/>
                    </a:lnTo>
                    <a:lnTo>
                      <a:pt x="62" y="284"/>
                    </a:lnTo>
                    <a:lnTo>
                      <a:pt x="62" y="284"/>
                    </a:lnTo>
                    <a:lnTo>
                      <a:pt x="64" y="265"/>
                    </a:lnTo>
                    <a:lnTo>
                      <a:pt x="65" y="248"/>
                    </a:lnTo>
                    <a:lnTo>
                      <a:pt x="69" y="230"/>
                    </a:lnTo>
                    <a:lnTo>
                      <a:pt x="74" y="214"/>
                    </a:lnTo>
                    <a:lnTo>
                      <a:pt x="81" y="197"/>
                    </a:lnTo>
                    <a:lnTo>
                      <a:pt x="88" y="181"/>
                    </a:lnTo>
                    <a:lnTo>
                      <a:pt x="96" y="166"/>
                    </a:lnTo>
                    <a:lnTo>
                      <a:pt x="106" y="152"/>
                    </a:lnTo>
                    <a:lnTo>
                      <a:pt x="415" y="459"/>
                    </a:lnTo>
                    <a:lnTo>
                      <a:pt x="415" y="459"/>
                    </a:lnTo>
                    <a:lnTo>
                      <a:pt x="401" y="469"/>
                    </a:lnTo>
                    <a:lnTo>
                      <a:pt x="386" y="478"/>
                    </a:lnTo>
                    <a:lnTo>
                      <a:pt x="370" y="486"/>
                    </a:lnTo>
                    <a:lnTo>
                      <a:pt x="354" y="492"/>
                    </a:lnTo>
                    <a:lnTo>
                      <a:pt x="337" y="498"/>
                    </a:lnTo>
                    <a:lnTo>
                      <a:pt x="319" y="500"/>
                    </a:lnTo>
                    <a:lnTo>
                      <a:pt x="302" y="503"/>
                    </a:lnTo>
                    <a:lnTo>
                      <a:pt x="284" y="503"/>
                    </a:lnTo>
                    <a:lnTo>
                      <a:pt x="284" y="503"/>
                    </a:lnTo>
                    <a:lnTo>
                      <a:pt x="261" y="503"/>
                    </a:lnTo>
                    <a:lnTo>
                      <a:pt x="240" y="499"/>
                    </a:lnTo>
                    <a:lnTo>
                      <a:pt x="218" y="495"/>
                    </a:lnTo>
                    <a:lnTo>
                      <a:pt x="198" y="488"/>
                    </a:lnTo>
                    <a:lnTo>
                      <a:pt x="180" y="478"/>
                    </a:lnTo>
                    <a:lnTo>
                      <a:pt x="162" y="466"/>
                    </a:lnTo>
                    <a:lnTo>
                      <a:pt x="143" y="454"/>
                    </a:lnTo>
                    <a:lnTo>
                      <a:pt x="128" y="439"/>
                    </a:lnTo>
                    <a:lnTo>
                      <a:pt x="128" y="4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3" name="화살표: 오른쪽 142">
                <a:extLst>
                  <a:ext uri="{FF2B5EF4-FFF2-40B4-BE49-F238E27FC236}">
                    <a16:creationId xmlns:a16="http://schemas.microsoft.com/office/drawing/2014/main" id="{16792D62-2BEE-4DE5-B72F-2E024DEC4691}"/>
                  </a:ext>
                </a:extLst>
              </p:cNvPr>
              <p:cNvSpPr/>
              <p:nvPr/>
            </p:nvSpPr>
            <p:spPr>
              <a:xfrm rot="16200000" flipH="1">
                <a:off x="4273029" y="5035841"/>
                <a:ext cx="342418" cy="648000"/>
              </a:xfrm>
              <a:prstGeom prst="rightArrow">
                <a:avLst>
                  <a:gd name="adj1" fmla="val 67107"/>
                  <a:gd name="adj2" fmla="val 50000"/>
                </a:avLst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1000">
                    <a:srgbClr val="D9D9D9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400" spc="-7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grpSp>
            <p:nvGrpSpPr>
              <p:cNvPr id="114" name="그룹 145">
                <a:extLst>
                  <a:ext uri="{FF2B5EF4-FFF2-40B4-BE49-F238E27FC236}">
                    <a16:creationId xmlns:a16="http://schemas.microsoft.com/office/drawing/2014/main" id="{9D5AFED7-5075-4F54-9F1B-5C92A33C15E5}"/>
                  </a:ext>
                </a:extLst>
              </p:cNvPr>
              <p:cNvGrpSpPr/>
              <p:nvPr/>
            </p:nvGrpSpPr>
            <p:grpSpPr>
              <a:xfrm>
                <a:off x="4404681" y="5284951"/>
                <a:ext cx="177388" cy="114340"/>
                <a:chOff x="4506959" y="5381251"/>
                <a:chExt cx="138946" cy="89561"/>
              </a:xfrm>
              <a:solidFill>
                <a:srgbClr val="8FAADC"/>
              </a:solidFill>
            </p:grpSpPr>
            <p:sp>
              <p:nvSpPr>
                <p:cNvPr id="115" name="자유형: 도형 146">
                  <a:extLst>
                    <a:ext uri="{FF2B5EF4-FFF2-40B4-BE49-F238E27FC236}">
                      <a16:creationId xmlns:a16="http://schemas.microsoft.com/office/drawing/2014/main" id="{28AA9AE6-4DDD-40EB-84C6-BED45CEB621D}"/>
                    </a:ext>
                  </a:extLst>
                </p:cNvPr>
                <p:cNvSpPr/>
                <p:nvPr/>
              </p:nvSpPr>
              <p:spPr>
                <a:xfrm rot="14709728">
                  <a:off x="4579230" y="5386297"/>
                  <a:ext cx="66675" cy="66675"/>
                </a:xfrm>
                <a:custGeom>
                  <a:avLst/>
                  <a:gdLst>
                    <a:gd name="connsiteX0" fmla="*/ 7144 w 66675"/>
                    <a:gd name="connsiteY0" fmla="*/ 35719 h 66675"/>
                    <a:gd name="connsiteX1" fmla="*/ 35719 w 66675"/>
                    <a:gd name="connsiteY1" fmla="*/ 7144 h 66675"/>
                    <a:gd name="connsiteX2" fmla="*/ 64294 w 66675"/>
                    <a:gd name="connsiteY2" fmla="*/ 35719 h 66675"/>
                    <a:gd name="connsiteX3" fmla="*/ 35719 w 66675"/>
                    <a:gd name="connsiteY3" fmla="*/ 64294 h 66675"/>
                    <a:gd name="connsiteX4" fmla="*/ 7144 w 66675"/>
                    <a:gd name="connsiteY4" fmla="*/ 35719 h 66675"/>
                    <a:gd name="connsiteX5" fmla="*/ 7144 w 66675"/>
                    <a:gd name="connsiteY5" fmla="*/ 35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675" h="66675">
                      <a:moveTo>
                        <a:pt x="7144" y="35719"/>
                      </a:moveTo>
                      <a:cubicBezTo>
                        <a:pt x="7144" y="19526"/>
                        <a:pt x="19526" y="7144"/>
                        <a:pt x="35719" y="7144"/>
                      </a:cubicBezTo>
                      <a:cubicBezTo>
                        <a:pt x="51911" y="7144"/>
                        <a:pt x="64294" y="19526"/>
                        <a:pt x="64294" y="35719"/>
                      </a:cubicBezTo>
                      <a:cubicBezTo>
                        <a:pt x="64294" y="51911"/>
                        <a:pt x="51911" y="64294"/>
                        <a:pt x="35719" y="64294"/>
                      </a:cubicBezTo>
                      <a:cubicBezTo>
                        <a:pt x="19526" y="64294"/>
                        <a:pt x="7144" y="51911"/>
                        <a:pt x="7144" y="35719"/>
                      </a:cubicBezTo>
                      <a:lnTo>
                        <a:pt x="7144" y="35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6" name="자유형: 도형 147">
                  <a:extLst>
                    <a:ext uri="{FF2B5EF4-FFF2-40B4-BE49-F238E27FC236}">
                      <a16:creationId xmlns:a16="http://schemas.microsoft.com/office/drawing/2014/main" id="{D49CD0F9-897E-4E48-A91F-CCBEB9E78E17}"/>
                    </a:ext>
                  </a:extLst>
                </p:cNvPr>
                <p:cNvSpPr/>
                <p:nvPr/>
              </p:nvSpPr>
              <p:spPr>
                <a:xfrm rot="14709728">
                  <a:off x="4529532" y="5381251"/>
                  <a:ext cx="47625" cy="47625"/>
                </a:xfrm>
                <a:custGeom>
                  <a:avLst/>
                  <a:gdLst>
                    <a:gd name="connsiteX0" fmla="*/ 7144 w 47625"/>
                    <a:gd name="connsiteY0" fmla="*/ 26194 h 47625"/>
                    <a:gd name="connsiteX1" fmla="*/ 26194 w 47625"/>
                    <a:gd name="connsiteY1" fmla="*/ 7144 h 47625"/>
                    <a:gd name="connsiteX2" fmla="*/ 45244 w 47625"/>
                    <a:gd name="connsiteY2" fmla="*/ 26194 h 47625"/>
                    <a:gd name="connsiteX3" fmla="*/ 26194 w 47625"/>
                    <a:gd name="connsiteY3" fmla="*/ 45244 h 47625"/>
                    <a:gd name="connsiteX4" fmla="*/ 7144 w 47625"/>
                    <a:gd name="connsiteY4" fmla="*/ 26194 h 47625"/>
                    <a:gd name="connsiteX5" fmla="*/ 7144 w 47625"/>
                    <a:gd name="connsiteY5" fmla="*/ 2619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25" h="47625">
                      <a:moveTo>
                        <a:pt x="7144" y="26194"/>
                      </a:moveTo>
                      <a:cubicBezTo>
                        <a:pt x="7144" y="15716"/>
                        <a:pt x="15716" y="7144"/>
                        <a:pt x="26194" y="7144"/>
                      </a:cubicBezTo>
                      <a:cubicBezTo>
                        <a:pt x="36671" y="7144"/>
                        <a:pt x="45244" y="15716"/>
                        <a:pt x="45244" y="26194"/>
                      </a:cubicBezTo>
                      <a:cubicBezTo>
                        <a:pt x="45244" y="36671"/>
                        <a:pt x="36671" y="45244"/>
                        <a:pt x="26194" y="45244"/>
                      </a:cubicBezTo>
                      <a:cubicBezTo>
                        <a:pt x="15716" y="45244"/>
                        <a:pt x="7144" y="36671"/>
                        <a:pt x="7144" y="26194"/>
                      </a:cubicBezTo>
                      <a:lnTo>
                        <a:pt x="7144" y="2619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7" name="자유형: 도형 148">
                  <a:extLst>
                    <a:ext uri="{FF2B5EF4-FFF2-40B4-BE49-F238E27FC236}">
                      <a16:creationId xmlns:a16="http://schemas.microsoft.com/office/drawing/2014/main" id="{6F277425-97C6-44E0-AD9F-B65B44F7E014}"/>
                    </a:ext>
                  </a:extLst>
                </p:cNvPr>
                <p:cNvSpPr/>
                <p:nvPr/>
              </p:nvSpPr>
              <p:spPr>
                <a:xfrm rot="14709728">
                  <a:off x="4506959" y="5423187"/>
                  <a:ext cx="47625" cy="47625"/>
                </a:xfrm>
                <a:custGeom>
                  <a:avLst/>
                  <a:gdLst>
                    <a:gd name="connsiteX0" fmla="*/ 7144 w 47625"/>
                    <a:gd name="connsiteY0" fmla="*/ 26194 h 47625"/>
                    <a:gd name="connsiteX1" fmla="*/ 26194 w 47625"/>
                    <a:gd name="connsiteY1" fmla="*/ 7144 h 47625"/>
                    <a:gd name="connsiteX2" fmla="*/ 45244 w 47625"/>
                    <a:gd name="connsiteY2" fmla="*/ 26194 h 47625"/>
                    <a:gd name="connsiteX3" fmla="*/ 26194 w 47625"/>
                    <a:gd name="connsiteY3" fmla="*/ 45244 h 47625"/>
                    <a:gd name="connsiteX4" fmla="*/ 7144 w 47625"/>
                    <a:gd name="connsiteY4" fmla="*/ 26194 h 47625"/>
                    <a:gd name="connsiteX5" fmla="*/ 7144 w 47625"/>
                    <a:gd name="connsiteY5" fmla="*/ 2619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25" h="47625">
                      <a:moveTo>
                        <a:pt x="7144" y="26194"/>
                      </a:moveTo>
                      <a:cubicBezTo>
                        <a:pt x="7144" y="15716"/>
                        <a:pt x="15716" y="7144"/>
                        <a:pt x="26194" y="7144"/>
                      </a:cubicBezTo>
                      <a:cubicBezTo>
                        <a:pt x="36671" y="7144"/>
                        <a:pt x="45244" y="15716"/>
                        <a:pt x="45244" y="26194"/>
                      </a:cubicBezTo>
                      <a:cubicBezTo>
                        <a:pt x="45244" y="36671"/>
                        <a:pt x="36671" y="45244"/>
                        <a:pt x="26194" y="45244"/>
                      </a:cubicBezTo>
                      <a:cubicBezTo>
                        <a:pt x="15716" y="45244"/>
                        <a:pt x="7144" y="36671"/>
                        <a:pt x="7144" y="26194"/>
                      </a:cubicBezTo>
                      <a:lnTo>
                        <a:pt x="7144" y="2619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122" name="그룹 187">
            <a:extLst>
              <a:ext uri="{FF2B5EF4-FFF2-40B4-BE49-F238E27FC236}">
                <a16:creationId xmlns:a16="http://schemas.microsoft.com/office/drawing/2014/main" id="{E5FD3C01-73EB-42BE-9C8A-7B9C0D445F6D}"/>
              </a:ext>
            </a:extLst>
          </p:cNvPr>
          <p:cNvGrpSpPr/>
          <p:nvPr/>
        </p:nvGrpSpPr>
        <p:grpSpPr>
          <a:xfrm>
            <a:off x="7642861" y="2192715"/>
            <a:ext cx="1006301" cy="788722"/>
            <a:chOff x="3904421" y="1727201"/>
            <a:chExt cx="1127451" cy="788722"/>
          </a:xfrm>
        </p:grpSpPr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1B1BBFCB-EE12-42C7-9141-4AD769AF9046}"/>
                </a:ext>
              </a:extLst>
            </p:cNvPr>
            <p:cNvSpPr/>
            <p:nvPr/>
          </p:nvSpPr>
          <p:spPr>
            <a:xfrm>
              <a:off x="3904421" y="1727201"/>
              <a:ext cx="1127451" cy="788722"/>
            </a:xfrm>
            <a:prstGeom prst="rect">
              <a:avLst/>
            </a:prstGeom>
            <a:solidFill>
              <a:srgbClr val="8FAADC">
                <a:alpha val="45000"/>
              </a:srgbClr>
            </a:solidFill>
            <a:ln w="28575">
              <a:solidFill>
                <a:srgbClr val="8FAADC">
                  <a:alpha val="4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4" name="자유형: 도형 58">
              <a:extLst>
                <a:ext uri="{FF2B5EF4-FFF2-40B4-BE49-F238E27FC236}">
                  <a16:creationId xmlns:a16="http://schemas.microsoft.com/office/drawing/2014/main" id="{84FE5BED-4DC8-4F43-B0E1-A787ED74185B}"/>
                </a:ext>
              </a:extLst>
            </p:cNvPr>
            <p:cNvSpPr/>
            <p:nvPr/>
          </p:nvSpPr>
          <p:spPr>
            <a:xfrm rot="5400000">
              <a:off x="4238430" y="1703896"/>
              <a:ext cx="459432" cy="835332"/>
            </a:xfrm>
            <a:custGeom>
              <a:avLst/>
              <a:gdLst>
                <a:gd name="connsiteX0" fmla="*/ 193834 w 209550"/>
                <a:gd name="connsiteY0" fmla="*/ 48278 h 381000"/>
                <a:gd name="connsiteX1" fmla="*/ 170974 w 209550"/>
                <a:gd name="connsiteY1" fmla="*/ 42563 h 381000"/>
                <a:gd name="connsiteX2" fmla="*/ 149066 w 209550"/>
                <a:gd name="connsiteY2" fmla="*/ 70186 h 381000"/>
                <a:gd name="connsiteX3" fmla="*/ 149066 w 209550"/>
                <a:gd name="connsiteY3" fmla="*/ 77806 h 381000"/>
                <a:gd name="connsiteX4" fmla="*/ 146209 w 209550"/>
                <a:gd name="connsiteY4" fmla="*/ 80663 h 381000"/>
                <a:gd name="connsiteX5" fmla="*/ 143351 w 209550"/>
                <a:gd name="connsiteY5" fmla="*/ 80663 h 381000"/>
                <a:gd name="connsiteX6" fmla="*/ 140494 w 209550"/>
                <a:gd name="connsiteY6" fmla="*/ 77806 h 381000"/>
                <a:gd name="connsiteX7" fmla="*/ 140494 w 209550"/>
                <a:gd name="connsiteY7" fmla="*/ 44468 h 381000"/>
                <a:gd name="connsiteX8" fmla="*/ 108109 w 209550"/>
                <a:gd name="connsiteY8" fmla="*/ 7321 h 381000"/>
                <a:gd name="connsiteX9" fmla="*/ 80486 w 209550"/>
                <a:gd name="connsiteY9" fmla="*/ 16846 h 381000"/>
                <a:gd name="connsiteX10" fmla="*/ 68104 w 209550"/>
                <a:gd name="connsiteY10" fmla="*/ 43516 h 381000"/>
                <a:gd name="connsiteX11" fmla="*/ 68104 w 209550"/>
                <a:gd name="connsiteY11" fmla="*/ 212108 h 381000"/>
                <a:gd name="connsiteX12" fmla="*/ 65246 w 209550"/>
                <a:gd name="connsiteY12" fmla="*/ 214966 h 381000"/>
                <a:gd name="connsiteX13" fmla="*/ 62389 w 209550"/>
                <a:gd name="connsiteY13" fmla="*/ 212108 h 381000"/>
                <a:gd name="connsiteX14" fmla="*/ 62389 w 209550"/>
                <a:gd name="connsiteY14" fmla="*/ 176866 h 381000"/>
                <a:gd name="connsiteX15" fmla="*/ 40481 w 209550"/>
                <a:gd name="connsiteY15" fmla="*/ 149243 h 381000"/>
                <a:gd name="connsiteX16" fmla="*/ 17621 w 209550"/>
                <a:gd name="connsiteY16" fmla="*/ 154958 h 381000"/>
                <a:gd name="connsiteX17" fmla="*/ 7144 w 209550"/>
                <a:gd name="connsiteY17" fmla="*/ 175913 h 381000"/>
                <a:gd name="connsiteX18" fmla="*/ 7144 w 209550"/>
                <a:gd name="connsiteY18" fmla="*/ 301643 h 381000"/>
                <a:gd name="connsiteX19" fmla="*/ 29051 w 209550"/>
                <a:gd name="connsiteY19" fmla="*/ 329266 h 381000"/>
                <a:gd name="connsiteX20" fmla="*/ 51911 w 209550"/>
                <a:gd name="connsiteY20" fmla="*/ 323551 h 381000"/>
                <a:gd name="connsiteX21" fmla="*/ 62389 w 209550"/>
                <a:gd name="connsiteY21" fmla="*/ 302596 h 381000"/>
                <a:gd name="connsiteX22" fmla="*/ 62389 w 209550"/>
                <a:gd name="connsiteY22" fmla="*/ 285451 h 381000"/>
                <a:gd name="connsiteX23" fmla="*/ 65246 w 209550"/>
                <a:gd name="connsiteY23" fmla="*/ 282593 h 381000"/>
                <a:gd name="connsiteX24" fmla="*/ 68104 w 209550"/>
                <a:gd name="connsiteY24" fmla="*/ 285451 h 381000"/>
                <a:gd name="connsiteX25" fmla="*/ 68104 w 209550"/>
                <a:gd name="connsiteY25" fmla="*/ 341648 h 381000"/>
                <a:gd name="connsiteX26" fmla="*/ 100489 w 209550"/>
                <a:gd name="connsiteY26" fmla="*/ 378796 h 381000"/>
                <a:gd name="connsiteX27" fmla="*/ 104299 w 209550"/>
                <a:gd name="connsiteY27" fmla="*/ 378796 h 381000"/>
                <a:gd name="connsiteX28" fmla="*/ 128111 w 209550"/>
                <a:gd name="connsiteY28" fmla="*/ 369271 h 381000"/>
                <a:gd name="connsiteX29" fmla="*/ 140494 w 209550"/>
                <a:gd name="connsiteY29" fmla="*/ 342601 h 381000"/>
                <a:gd name="connsiteX30" fmla="*/ 140494 w 209550"/>
                <a:gd name="connsiteY30" fmla="*/ 164483 h 381000"/>
                <a:gd name="connsiteX31" fmla="*/ 143351 w 209550"/>
                <a:gd name="connsiteY31" fmla="*/ 161626 h 381000"/>
                <a:gd name="connsiteX32" fmla="*/ 146209 w 209550"/>
                <a:gd name="connsiteY32" fmla="*/ 161626 h 381000"/>
                <a:gd name="connsiteX33" fmla="*/ 149066 w 209550"/>
                <a:gd name="connsiteY33" fmla="*/ 164483 h 381000"/>
                <a:gd name="connsiteX34" fmla="*/ 149066 w 209550"/>
                <a:gd name="connsiteY34" fmla="*/ 194011 h 381000"/>
                <a:gd name="connsiteX35" fmla="*/ 170974 w 209550"/>
                <a:gd name="connsiteY35" fmla="*/ 221633 h 381000"/>
                <a:gd name="connsiteX36" fmla="*/ 193834 w 209550"/>
                <a:gd name="connsiteY36" fmla="*/ 215918 h 381000"/>
                <a:gd name="connsiteX37" fmla="*/ 204311 w 209550"/>
                <a:gd name="connsiteY37" fmla="*/ 194963 h 381000"/>
                <a:gd name="connsiteX38" fmla="*/ 204311 w 209550"/>
                <a:gd name="connsiteY38" fmla="*/ 69233 h 381000"/>
                <a:gd name="connsiteX39" fmla="*/ 193834 w 209550"/>
                <a:gd name="connsiteY39" fmla="*/ 48278 h 381000"/>
                <a:gd name="connsiteX40" fmla="*/ 183356 w 209550"/>
                <a:gd name="connsiteY40" fmla="*/ 194963 h 381000"/>
                <a:gd name="connsiteX41" fmla="*/ 180499 w 209550"/>
                <a:gd name="connsiteY41" fmla="*/ 200678 h 381000"/>
                <a:gd name="connsiteX42" fmla="*/ 173831 w 209550"/>
                <a:gd name="connsiteY42" fmla="*/ 202583 h 381000"/>
                <a:gd name="connsiteX43" fmla="*/ 168116 w 209550"/>
                <a:gd name="connsiteY43" fmla="*/ 194963 h 381000"/>
                <a:gd name="connsiteX44" fmla="*/ 168116 w 209550"/>
                <a:gd name="connsiteY44" fmla="*/ 165436 h 381000"/>
                <a:gd name="connsiteX45" fmla="*/ 145256 w 209550"/>
                <a:gd name="connsiteY45" fmla="*/ 142576 h 381000"/>
                <a:gd name="connsiteX46" fmla="*/ 142399 w 209550"/>
                <a:gd name="connsiteY46" fmla="*/ 142576 h 381000"/>
                <a:gd name="connsiteX47" fmla="*/ 119539 w 209550"/>
                <a:gd name="connsiteY47" fmla="*/ 165436 h 381000"/>
                <a:gd name="connsiteX48" fmla="*/ 119539 w 209550"/>
                <a:gd name="connsiteY48" fmla="*/ 343553 h 381000"/>
                <a:gd name="connsiteX49" fmla="*/ 113824 w 209550"/>
                <a:gd name="connsiteY49" fmla="*/ 355936 h 381000"/>
                <a:gd name="connsiteX50" fmla="*/ 101441 w 209550"/>
                <a:gd name="connsiteY50" fmla="*/ 359746 h 381000"/>
                <a:gd name="connsiteX51" fmla="*/ 87154 w 209550"/>
                <a:gd name="connsiteY51" fmla="*/ 342601 h 381000"/>
                <a:gd name="connsiteX52" fmla="*/ 87154 w 209550"/>
                <a:gd name="connsiteY52" fmla="*/ 286403 h 381000"/>
                <a:gd name="connsiteX53" fmla="*/ 64294 w 209550"/>
                <a:gd name="connsiteY53" fmla="*/ 263543 h 381000"/>
                <a:gd name="connsiteX54" fmla="*/ 41434 w 209550"/>
                <a:gd name="connsiteY54" fmla="*/ 286403 h 381000"/>
                <a:gd name="connsiteX55" fmla="*/ 41434 w 209550"/>
                <a:gd name="connsiteY55" fmla="*/ 303548 h 381000"/>
                <a:gd name="connsiteX56" fmla="*/ 38576 w 209550"/>
                <a:gd name="connsiteY56" fmla="*/ 309263 h 381000"/>
                <a:gd name="connsiteX57" fmla="*/ 31909 w 209550"/>
                <a:gd name="connsiteY57" fmla="*/ 311168 h 381000"/>
                <a:gd name="connsiteX58" fmla="*/ 26194 w 209550"/>
                <a:gd name="connsiteY58" fmla="*/ 303548 h 381000"/>
                <a:gd name="connsiteX59" fmla="*/ 26194 w 209550"/>
                <a:gd name="connsiteY59" fmla="*/ 177818 h 381000"/>
                <a:gd name="connsiteX60" fmla="*/ 29051 w 209550"/>
                <a:gd name="connsiteY60" fmla="*/ 172103 h 381000"/>
                <a:gd name="connsiteX61" fmla="*/ 35719 w 209550"/>
                <a:gd name="connsiteY61" fmla="*/ 170198 h 381000"/>
                <a:gd name="connsiteX62" fmla="*/ 41434 w 209550"/>
                <a:gd name="connsiteY62" fmla="*/ 177818 h 381000"/>
                <a:gd name="connsiteX63" fmla="*/ 41434 w 209550"/>
                <a:gd name="connsiteY63" fmla="*/ 213061 h 381000"/>
                <a:gd name="connsiteX64" fmla="*/ 64294 w 209550"/>
                <a:gd name="connsiteY64" fmla="*/ 235921 h 381000"/>
                <a:gd name="connsiteX65" fmla="*/ 87154 w 209550"/>
                <a:gd name="connsiteY65" fmla="*/ 213061 h 381000"/>
                <a:gd name="connsiteX66" fmla="*/ 87154 w 209550"/>
                <a:gd name="connsiteY66" fmla="*/ 44468 h 381000"/>
                <a:gd name="connsiteX67" fmla="*/ 92869 w 209550"/>
                <a:gd name="connsiteY67" fmla="*/ 32086 h 381000"/>
                <a:gd name="connsiteX68" fmla="*/ 105251 w 209550"/>
                <a:gd name="connsiteY68" fmla="*/ 28276 h 381000"/>
                <a:gd name="connsiteX69" fmla="*/ 119539 w 209550"/>
                <a:gd name="connsiteY69" fmla="*/ 45421 h 381000"/>
                <a:gd name="connsiteX70" fmla="*/ 119539 w 209550"/>
                <a:gd name="connsiteY70" fmla="*/ 78758 h 381000"/>
                <a:gd name="connsiteX71" fmla="*/ 142399 w 209550"/>
                <a:gd name="connsiteY71" fmla="*/ 101618 h 381000"/>
                <a:gd name="connsiteX72" fmla="*/ 145256 w 209550"/>
                <a:gd name="connsiteY72" fmla="*/ 101618 h 381000"/>
                <a:gd name="connsiteX73" fmla="*/ 168116 w 209550"/>
                <a:gd name="connsiteY73" fmla="*/ 78758 h 381000"/>
                <a:gd name="connsiteX74" fmla="*/ 168116 w 209550"/>
                <a:gd name="connsiteY74" fmla="*/ 71138 h 381000"/>
                <a:gd name="connsiteX75" fmla="*/ 173831 w 209550"/>
                <a:gd name="connsiteY75" fmla="*/ 63518 h 381000"/>
                <a:gd name="connsiteX76" fmla="*/ 180499 w 209550"/>
                <a:gd name="connsiteY76" fmla="*/ 65423 h 381000"/>
                <a:gd name="connsiteX77" fmla="*/ 183356 w 209550"/>
                <a:gd name="connsiteY77" fmla="*/ 71138 h 381000"/>
                <a:gd name="connsiteX78" fmla="*/ 183356 w 209550"/>
                <a:gd name="connsiteY78" fmla="*/ 194963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09550" h="381000">
                  <a:moveTo>
                    <a:pt x="193834" y="48278"/>
                  </a:moveTo>
                  <a:cubicBezTo>
                    <a:pt x="187166" y="43516"/>
                    <a:pt x="178594" y="40658"/>
                    <a:pt x="170974" y="42563"/>
                  </a:cubicBezTo>
                  <a:cubicBezTo>
                    <a:pt x="158591" y="45421"/>
                    <a:pt x="149066" y="56851"/>
                    <a:pt x="149066" y="70186"/>
                  </a:cubicBezTo>
                  <a:lnTo>
                    <a:pt x="149066" y="77806"/>
                  </a:lnTo>
                  <a:cubicBezTo>
                    <a:pt x="149066" y="79711"/>
                    <a:pt x="148114" y="80663"/>
                    <a:pt x="146209" y="80663"/>
                  </a:cubicBezTo>
                  <a:lnTo>
                    <a:pt x="143351" y="80663"/>
                  </a:lnTo>
                  <a:cubicBezTo>
                    <a:pt x="141446" y="80663"/>
                    <a:pt x="140494" y="79711"/>
                    <a:pt x="140494" y="77806"/>
                  </a:cubicBezTo>
                  <a:lnTo>
                    <a:pt x="140494" y="44468"/>
                  </a:lnTo>
                  <a:cubicBezTo>
                    <a:pt x="140494" y="25418"/>
                    <a:pt x="126206" y="9226"/>
                    <a:pt x="108109" y="7321"/>
                  </a:cubicBezTo>
                  <a:cubicBezTo>
                    <a:pt x="97631" y="6368"/>
                    <a:pt x="88106" y="9226"/>
                    <a:pt x="80486" y="16846"/>
                  </a:cubicBezTo>
                  <a:cubicBezTo>
                    <a:pt x="72866" y="23513"/>
                    <a:pt x="68104" y="33038"/>
                    <a:pt x="68104" y="43516"/>
                  </a:cubicBezTo>
                  <a:lnTo>
                    <a:pt x="68104" y="212108"/>
                  </a:lnTo>
                  <a:cubicBezTo>
                    <a:pt x="68104" y="214013"/>
                    <a:pt x="67151" y="214966"/>
                    <a:pt x="65246" y="214966"/>
                  </a:cubicBezTo>
                  <a:cubicBezTo>
                    <a:pt x="63341" y="214966"/>
                    <a:pt x="62389" y="214013"/>
                    <a:pt x="62389" y="212108"/>
                  </a:cubicBezTo>
                  <a:lnTo>
                    <a:pt x="62389" y="176866"/>
                  </a:lnTo>
                  <a:cubicBezTo>
                    <a:pt x="62389" y="163531"/>
                    <a:pt x="52864" y="152101"/>
                    <a:pt x="40481" y="149243"/>
                  </a:cubicBezTo>
                  <a:cubicBezTo>
                    <a:pt x="31909" y="147338"/>
                    <a:pt x="24289" y="149243"/>
                    <a:pt x="17621" y="154958"/>
                  </a:cubicBezTo>
                  <a:cubicBezTo>
                    <a:pt x="10954" y="160673"/>
                    <a:pt x="7144" y="168293"/>
                    <a:pt x="7144" y="175913"/>
                  </a:cubicBezTo>
                  <a:lnTo>
                    <a:pt x="7144" y="301643"/>
                  </a:lnTo>
                  <a:cubicBezTo>
                    <a:pt x="7144" y="314978"/>
                    <a:pt x="16669" y="326408"/>
                    <a:pt x="29051" y="329266"/>
                  </a:cubicBezTo>
                  <a:cubicBezTo>
                    <a:pt x="37624" y="331171"/>
                    <a:pt x="45244" y="329266"/>
                    <a:pt x="51911" y="323551"/>
                  </a:cubicBezTo>
                  <a:cubicBezTo>
                    <a:pt x="58579" y="317836"/>
                    <a:pt x="62389" y="310216"/>
                    <a:pt x="62389" y="302596"/>
                  </a:cubicBezTo>
                  <a:lnTo>
                    <a:pt x="62389" y="285451"/>
                  </a:lnTo>
                  <a:cubicBezTo>
                    <a:pt x="62389" y="283546"/>
                    <a:pt x="63341" y="282593"/>
                    <a:pt x="65246" y="282593"/>
                  </a:cubicBezTo>
                  <a:cubicBezTo>
                    <a:pt x="67151" y="282593"/>
                    <a:pt x="68104" y="283546"/>
                    <a:pt x="68104" y="285451"/>
                  </a:cubicBezTo>
                  <a:lnTo>
                    <a:pt x="68104" y="341648"/>
                  </a:lnTo>
                  <a:cubicBezTo>
                    <a:pt x="68104" y="360698"/>
                    <a:pt x="82391" y="376891"/>
                    <a:pt x="100489" y="378796"/>
                  </a:cubicBezTo>
                  <a:cubicBezTo>
                    <a:pt x="101441" y="378796"/>
                    <a:pt x="103346" y="378796"/>
                    <a:pt x="104299" y="378796"/>
                  </a:cubicBezTo>
                  <a:cubicBezTo>
                    <a:pt x="112871" y="378796"/>
                    <a:pt x="121444" y="375938"/>
                    <a:pt x="128111" y="369271"/>
                  </a:cubicBezTo>
                  <a:cubicBezTo>
                    <a:pt x="135731" y="362603"/>
                    <a:pt x="140494" y="353078"/>
                    <a:pt x="140494" y="342601"/>
                  </a:cubicBezTo>
                  <a:lnTo>
                    <a:pt x="140494" y="164483"/>
                  </a:lnTo>
                  <a:cubicBezTo>
                    <a:pt x="140494" y="162578"/>
                    <a:pt x="141446" y="161626"/>
                    <a:pt x="143351" y="161626"/>
                  </a:cubicBezTo>
                  <a:lnTo>
                    <a:pt x="146209" y="161626"/>
                  </a:lnTo>
                  <a:cubicBezTo>
                    <a:pt x="148114" y="161626"/>
                    <a:pt x="149066" y="162578"/>
                    <a:pt x="149066" y="164483"/>
                  </a:cubicBezTo>
                  <a:lnTo>
                    <a:pt x="149066" y="194011"/>
                  </a:lnTo>
                  <a:cubicBezTo>
                    <a:pt x="149066" y="207346"/>
                    <a:pt x="158591" y="218776"/>
                    <a:pt x="170974" y="221633"/>
                  </a:cubicBezTo>
                  <a:cubicBezTo>
                    <a:pt x="179546" y="223538"/>
                    <a:pt x="187166" y="221633"/>
                    <a:pt x="193834" y="215918"/>
                  </a:cubicBezTo>
                  <a:cubicBezTo>
                    <a:pt x="200501" y="210203"/>
                    <a:pt x="204311" y="202583"/>
                    <a:pt x="204311" y="194963"/>
                  </a:cubicBezTo>
                  <a:lnTo>
                    <a:pt x="204311" y="69233"/>
                  </a:lnTo>
                  <a:cubicBezTo>
                    <a:pt x="203359" y="61613"/>
                    <a:pt x="199549" y="53041"/>
                    <a:pt x="193834" y="48278"/>
                  </a:cubicBezTo>
                  <a:close/>
                  <a:moveTo>
                    <a:pt x="183356" y="194963"/>
                  </a:moveTo>
                  <a:cubicBezTo>
                    <a:pt x="183356" y="196868"/>
                    <a:pt x="182404" y="199726"/>
                    <a:pt x="180499" y="200678"/>
                  </a:cubicBezTo>
                  <a:cubicBezTo>
                    <a:pt x="179546" y="201631"/>
                    <a:pt x="177641" y="202583"/>
                    <a:pt x="173831" y="202583"/>
                  </a:cubicBezTo>
                  <a:cubicBezTo>
                    <a:pt x="170974" y="201631"/>
                    <a:pt x="168116" y="198773"/>
                    <a:pt x="168116" y="194963"/>
                  </a:cubicBezTo>
                  <a:lnTo>
                    <a:pt x="168116" y="165436"/>
                  </a:lnTo>
                  <a:cubicBezTo>
                    <a:pt x="168116" y="153053"/>
                    <a:pt x="157639" y="142576"/>
                    <a:pt x="145256" y="142576"/>
                  </a:cubicBezTo>
                  <a:lnTo>
                    <a:pt x="142399" y="142576"/>
                  </a:lnTo>
                  <a:cubicBezTo>
                    <a:pt x="130016" y="142576"/>
                    <a:pt x="119539" y="153053"/>
                    <a:pt x="119539" y="165436"/>
                  </a:cubicBezTo>
                  <a:lnTo>
                    <a:pt x="119539" y="343553"/>
                  </a:lnTo>
                  <a:cubicBezTo>
                    <a:pt x="119539" y="348316"/>
                    <a:pt x="117634" y="352126"/>
                    <a:pt x="113824" y="355936"/>
                  </a:cubicBezTo>
                  <a:cubicBezTo>
                    <a:pt x="110014" y="358793"/>
                    <a:pt x="106204" y="360698"/>
                    <a:pt x="101441" y="359746"/>
                  </a:cubicBezTo>
                  <a:cubicBezTo>
                    <a:pt x="92869" y="358793"/>
                    <a:pt x="87154" y="351173"/>
                    <a:pt x="87154" y="342601"/>
                  </a:cubicBezTo>
                  <a:lnTo>
                    <a:pt x="87154" y="286403"/>
                  </a:lnTo>
                  <a:cubicBezTo>
                    <a:pt x="87154" y="274021"/>
                    <a:pt x="76676" y="263543"/>
                    <a:pt x="64294" y="263543"/>
                  </a:cubicBezTo>
                  <a:cubicBezTo>
                    <a:pt x="51911" y="263543"/>
                    <a:pt x="41434" y="274021"/>
                    <a:pt x="41434" y="286403"/>
                  </a:cubicBezTo>
                  <a:lnTo>
                    <a:pt x="41434" y="303548"/>
                  </a:lnTo>
                  <a:cubicBezTo>
                    <a:pt x="41434" y="305453"/>
                    <a:pt x="40481" y="308311"/>
                    <a:pt x="38576" y="309263"/>
                  </a:cubicBezTo>
                  <a:cubicBezTo>
                    <a:pt x="37624" y="310216"/>
                    <a:pt x="35719" y="311168"/>
                    <a:pt x="31909" y="311168"/>
                  </a:cubicBezTo>
                  <a:cubicBezTo>
                    <a:pt x="29051" y="310216"/>
                    <a:pt x="26194" y="307358"/>
                    <a:pt x="26194" y="303548"/>
                  </a:cubicBezTo>
                  <a:lnTo>
                    <a:pt x="26194" y="177818"/>
                  </a:lnTo>
                  <a:cubicBezTo>
                    <a:pt x="26194" y="175913"/>
                    <a:pt x="27146" y="173056"/>
                    <a:pt x="29051" y="172103"/>
                  </a:cubicBezTo>
                  <a:cubicBezTo>
                    <a:pt x="30004" y="171151"/>
                    <a:pt x="31909" y="170198"/>
                    <a:pt x="35719" y="170198"/>
                  </a:cubicBezTo>
                  <a:cubicBezTo>
                    <a:pt x="38576" y="171151"/>
                    <a:pt x="41434" y="174008"/>
                    <a:pt x="41434" y="177818"/>
                  </a:cubicBezTo>
                  <a:lnTo>
                    <a:pt x="41434" y="213061"/>
                  </a:lnTo>
                  <a:cubicBezTo>
                    <a:pt x="41434" y="225443"/>
                    <a:pt x="51911" y="235921"/>
                    <a:pt x="64294" y="235921"/>
                  </a:cubicBezTo>
                  <a:cubicBezTo>
                    <a:pt x="76676" y="235921"/>
                    <a:pt x="87154" y="225443"/>
                    <a:pt x="87154" y="213061"/>
                  </a:cubicBezTo>
                  <a:lnTo>
                    <a:pt x="87154" y="44468"/>
                  </a:lnTo>
                  <a:cubicBezTo>
                    <a:pt x="87154" y="39706"/>
                    <a:pt x="89059" y="35896"/>
                    <a:pt x="92869" y="32086"/>
                  </a:cubicBezTo>
                  <a:cubicBezTo>
                    <a:pt x="96679" y="29228"/>
                    <a:pt x="100489" y="27323"/>
                    <a:pt x="105251" y="28276"/>
                  </a:cubicBezTo>
                  <a:cubicBezTo>
                    <a:pt x="113824" y="29228"/>
                    <a:pt x="119539" y="36848"/>
                    <a:pt x="119539" y="45421"/>
                  </a:cubicBezTo>
                  <a:lnTo>
                    <a:pt x="119539" y="78758"/>
                  </a:lnTo>
                  <a:cubicBezTo>
                    <a:pt x="119539" y="91141"/>
                    <a:pt x="130016" y="101618"/>
                    <a:pt x="142399" y="101618"/>
                  </a:cubicBezTo>
                  <a:lnTo>
                    <a:pt x="145256" y="101618"/>
                  </a:lnTo>
                  <a:cubicBezTo>
                    <a:pt x="157639" y="101618"/>
                    <a:pt x="168116" y="91141"/>
                    <a:pt x="168116" y="78758"/>
                  </a:cubicBezTo>
                  <a:lnTo>
                    <a:pt x="168116" y="71138"/>
                  </a:lnTo>
                  <a:cubicBezTo>
                    <a:pt x="168116" y="67328"/>
                    <a:pt x="170974" y="63518"/>
                    <a:pt x="173831" y="63518"/>
                  </a:cubicBezTo>
                  <a:cubicBezTo>
                    <a:pt x="176689" y="62566"/>
                    <a:pt x="179546" y="64471"/>
                    <a:pt x="180499" y="65423"/>
                  </a:cubicBezTo>
                  <a:cubicBezTo>
                    <a:pt x="182404" y="67328"/>
                    <a:pt x="183356" y="69233"/>
                    <a:pt x="183356" y="71138"/>
                  </a:cubicBezTo>
                  <a:lnTo>
                    <a:pt x="183356" y="194963"/>
                  </a:lnTo>
                  <a:close/>
                </a:path>
              </a:pathLst>
            </a:custGeom>
            <a:noFill/>
            <a:ln w="9525" cap="flat">
              <a:solidFill>
                <a:schemeClr val="bg2">
                  <a:lumMod val="75000"/>
                </a:schemeClr>
              </a:solidFill>
              <a:prstDash val="sysDash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25" name="그룹 179">
              <a:extLst>
                <a:ext uri="{FF2B5EF4-FFF2-40B4-BE49-F238E27FC236}">
                  <a16:creationId xmlns:a16="http://schemas.microsoft.com/office/drawing/2014/main" id="{0CCF0117-B7A5-485F-93DE-366BA511EBAA}"/>
                </a:ext>
              </a:extLst>
            </p:cNvPr>
            <p:cNvGrpSpPr/>
            <p:nvPr/>
          </p:nvGrpSpPr>
          <p:grpSpPr>
            <a:xfrm>
              <a:off x="4404681" y="1830684"/>
              <a:ext cx="177388" cy="114340"/>
              <a:chOff x="4506959" y="5381251"/>
              <a:chExt cx="138946" cy="89561"/>
            </a:xfrm>
            <a:solidFill>
              <a:srgbClr val="8FAADC"/>
            </a:solidFill>
          </p:grpSpPr>
          <p:sp>
            <p:nvSpPr>
              <p:cNvPr id="126" name="자유형: 도형 180">
                <a:extLst>
                  <a:ext uri="{FF2B5EF4-FFF2-40B4-BE49-F238E27FC236}">
                    <a16:creationId xmlns:a16="http://schemas.microsoft.com/office/drawing/2014/main" id="{A5723202-0817-4493-BB8D-B01905D30C21}"/>
                  </a:ext>
                </a:extLst>
              </p:cNvPr>
              <p:cNvSpPr/>
              <p:nvPr/>
            </p:nvSpPr>
            <p:spPr>
              <a:xfrm rot="14709728">
                <a:off x="4579230" y="5386297"/>
                <a:ext cx="66675" cy="66675"/>
              </a:xfrm>
              <a:custGeom>
                <a:avLst/>
                <a:gdLst>
                  <a:gd name="connsiteX0" fmla="*/ 7144 w 66675"/>
                  <a:gd name="connsiteY0" fmla="*/ 35719 h 66675"/>
                  <a:gd name="connsiteX1" fmla="*/ 35719 w 66675"/>
                  <a:gd name="connsiteY1" fmla="*/ 7144 h 66675"/>
                  <a:gd name="connsiteX2" fmla="*/ 64294 w 66675"/>
                  <a:gd name="connsiteY2" fmla="*/ 35719 h 66675"/>
                  <a:gd name="connsiteX3" fmla="*/ 35719 w 66675"/>
                  <a:gd name="connsiteY3" fmla="*/ 64294 h 66675"/>
                  <a:gd name="connsiteX4" fmla="*/ 7144 w 66675"/>
                  <a:gd name="connsiteY4" fmla="*/ 35719 h 66675"/>
                  <a:gd name="connsiteX5" fmla="*/ 7144 w 66675"/>
                  <a:gd name="connsiteY5" fmla="*/ 3571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66675">
                    <a:moveTo>
                      <a:pt x="7144" y="35719"/>
                    </a:moveTo>
                    <a:cubicBezTo>
                      <a:pt x="7144" y="19526"/>
                      <a:pt x="19526" y="7144"/>
                      <a:pt x="35719" y="7144"/>
                    </a:cubicBezTo>
                    <a:cubicBezTo>
                      <a:pt x="51911" y="7144"/>
                      <a:pt x="64294" y="19526"/>
                      <a:pt x="64294" y="35719"/>
                    </a:cubicBezTo>
                    <a:cubicBezTo>
                      <a:pt x="64294" y="51911"/>
                      <a:pt x="51911" y="64294"/>
                      <a:pt x="35719" y="64294"/>
                    </a:cubicBezTo>
                    <a:cubicBezTo>
                      <a:pt x="19526" y="64294"/>
                      <a:pt x="7144" y="51911"/>
                      <a:pt x="7144" y="35719"/>
                    </a:cubicBezTo>
                    <a:lnTo>
                      <a:pt x="7144" y="357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7" name="자유형: 도형 181">
                <a:extLst>
                  <a:ext uri="{FF2B5EF4-FFF2-40B4-BE49-F238E27FC236}">
                    <a16:creationId xmlns:a16="http://schemas.microsoft.com/office/drawing/2014/main" id="{7F456BE6-2A6D-44B1-948E-3489E01D7477}"/>
                  </a:ext>
                </a:extLst>
              </p:cNvPr>
              <p:cNvSpPr/>
              <p:nvPr/>
            </p:nvSpPr>
            <p:spPr>
              <a:xfrm rot="14709728">
                <a:off x="4529532" y="5381251"/>
                <a:ext cx="47625" cy="47625"/>
              </a:xfrm>
              <a:custGeom>
                <a:avLst/>
                <a:gdLst>
                  <a:gd name="connsiteX0" fmla="*/ 7144 w 47625"/>
                  <a:gd name="connsiteY0" fmla="*/ 26194 h 47625"/>
                  <a:gd name="connsiteX1" fmla="*/ 26194 w 47625"/>
                  <a:gd name="connsiteY1" fmla="*/ 7144 h 47625"/>
                  <a:gd name="connsiteX2" fmla="*/ 45244 w 47625"/>
                  <a:gd name="connsiteY2" fmla="*/ 26194 h 47625"/>
                  <a:gd name="connsiteX3" fmla="*/ 26194 w 47625"/>
                  <a:gd name="connsiteY3" fmla="*/ 45244 h 47625"/>
                  <a:gd name="connsiteX4" fmla="*/ 7144 w 47625"/>
                  <a:gd name="connsiteY4" fmla="*/ 26194 h 47625"/>
                  <a:gd name="connsiteX5" fmla="*/ 7144 w 47625"/>
                  <a:gd name="connsiteY5" fmla="*/ 2619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7625">
                    <a:moveTo>
                      <a:pt x="7144" y="26194"/>
                    </a:moveTo>
                    <a:cubicBezTo>
                      <a:pt x="7144" y="15716"/>
                      <a:pt x="15716" y="7144"/>
                      <a:pt x="26194" y="7144"/>
                    </a:cubicBezTo>
                    <a:cubicBezTo>
                      <a:pt x="36671" y="7144"/>
                      <a:pt x="45244" y="15716"/>
                      <a:pt x="45244" y="26194"/>
                    </a:cubicBezTo>
                    <a:cubicBezTo>
                      <a:pt x="45244" y="36671"/>
                      <a:pt x="36671" y="45244"/>
                      <a:pt x="26194" y="45244"/>
                    </a:cubicBezTo>
                    <a:cubicBezTo>
                      <a:pt x="15716" y="45244"/>
                      <a:pt x="7144" y="36671"/>
                      <a:pt x="7144" y="26194"/>
                    </a:cubicBezTo>
                    <a:lnTo>
                      <a:pt x="7144" y="261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8" name="자유형: 도형 182">
                <a:extLst>
                  <a:ext uri="{FF2B5EF4-FFF2-40B4-BE49-F238E27FC236}">
                    <a16:creationId xmlns:a16="http://schemas.microsoft.com/office/drawing/2014/main" id="{26526AA3-3DDB-400A-88B0-63CFD2E38907}"/>
                  </a:ext>
                </a:extLst>
              </p:cNvPr>
              <p:cNvSpPr/>
              <p:nvPr/>
            </p:nvSpPr>
            <p:spPr>
              <a:xfrm rot="14709728">
                <a:off x="4506959" y="5423187"/>
                <a:ext cx="47625" cy="47625"/>
              </a:xfrm>
              <a:custGeom>
                <a:avLst/>
                <a:gdLst>
                  <a:gd name="connsiteX0" fmla="*/ 7144 w 47625"/>
                  <a:gd name="connsiteY0" fmla="*/ 26194 h 47625"/>
                  <a:gd name="connsiteX1" fmla="*/ 26194 w 47625"/>
                  <a:gd name="connsiteY1" fmla="*/ 7144 h 47625"/>
                  <a:gd name="connsiteX2" fmla="*/ 45244 w 47625"/>
                  <a:gd name="connsiteY2" fmla="*/ 26194 h 47625"/>
                  <a:gd name="connsiteX3" fmla="*/ 26194 w 47625"/>
                  <a:gd name="connsiteY3" fmla="*/ 45244 h 47625"/>
                  <a:gd name="connsiteX4" fmla="*/ 7144 w 47625"/>
                  <a:gd name="connsiteY4" fmla="*/ 26194 h 47625"/>
                  <a:gd name="connsiteX5" fmla="*/ 7144 w 47625"/>
                  <a:gd name="connsiteY5" fmla="*/ 2619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7625">
                    <a:moveTo>
                      <a:pt x="7144" y="26194"/>
                    </a:moveTo>
                    <a:cubicBezTo>
                      <a:pt x="7144" y="15716"/>
                      <a:pt x="15716" y="7144"/>
                      <a:pt x="26194" y="7144"/>
                    </a:cubicBezTo>
                    <a:cubicBezTo>
                      <a:pt x="36671" y="7144"/>
                      <a:pt x="45244" y="15716"/>
                      <a:pt x="45244" y="26194"/>
                    </a:cubicBezTo>
                    <a:cubicBezTo>
                      <a:pt x="45244" y="36671"/>
                      <a:pt x="36671" y="45244"/>
                      <a:pt x="26194" y="45244"/>
                    </a:cubicBezTo>
                    <a:cubicBezTo>
                      <a:pt x="15716" y="45244"/>
                      <a:pt x="7144" y="36671"/>
                      <a:pt x="7144" y="26194"/>
                    </a:cubicBezTo>
                    <a:lnTo>
                      <a:pt x="7144" y="261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29" name="Freeform 52">
            <a:extLst>
              <a:ext uri="{FF2B5EF4-FFF2-40B4-BE49-F238E27FC236}">
                <a16:creationId xmlns:a16="http://schemas.microsoft.com/office/drawing/2014/main" id="{38FA9DA2-1407-44FA-868F-785A3F72127C}"/>
              </a:ext>
            </a:extLst>
          </p:cNvPr>
          <p:cNvSpPr>
            <a:spLocks/>
          </p:cNvSpPr>
          <p:nvPr/>
        </p:nvSpPr>
        <p:spPr bwMode="auto">
          <a:xfrm rot="15300000">
            <a:off x="8483136" y="1821369"/>
            <a:ext cx="250338" cy="620562"/>
          </a:xfrm>
          <a:custGeom>
            <a:avLst/>
            <a:gdLst>
              <a:gd name="T0" fmla="*/ 128 w 256"/>
              <a:gd name="T1" fmla="*/ 711 h 711"/>
              <a:gd name="T2" fmla="*/ 224 w 256"/>
              <a:gd name="T3" fmla="*/ 711 h 711"/>
              <a:gd name="T4" fmla="*/ 256 w 256"/>
              <a:gd name="T5" fmla="*/ 685 h 711"/>
              <a:gd name="T6" fmla="*/ 256 w 256"/>
              <a:gd name="T7" fmla="*/ 251 h 711"/>
              <a:gd name="T8" fmla="*/ 172 w 256"/>
              <a:gd name="T9" fmla="*/ 180 h 711"/>
              <a:gd name="T10" fmla="*/ 172 w 256"/>
              <a:gd name="T11" fmla="*/ 58 h 711"/>
              <a:gd name="T12" fmla="*/ 197 w 256"/>
              <a:gd name="T13" fmla="*/ 58 h 711"/>
              <a:gd name="T14" fmla="*/ 197 w 256"/>
              <a:gd name="T15" fmla="*/ 0 h 711"/>
              <a:gd name="T16" fmla="*/ 128 w 256"/>
              <a:gd name="T17" fmla="*/ 0 h 711"/>
              <a:gd name="T18" fmla="*/ 59 w 256"/>
              <a:gd name="T19" fmla="*/ 0 h 711"/>
              <a:gd name="T20" fmla="*/ 59 w 256"/>
              <a:gd name="T21" fmla="*/ 58 h 711"/>
              <a:gd name="T22" fmla="*/ 84 w 256"/>
              <a:gd name="T23" fmla="*/ 58 h 711"/>
              <a:gd name="T24" fmla="*/ 84 w 256"/>
              <a:gd name="T25" fmla="*/ 180 h 711"/>
              <a:gd name="T26" fmla="*/ 0 w 256"/>
              <a:gd name="T27" fmla="*/ 251 h 711"/>
              <a:gd name="T28" fmla="*/ 0 w 256"/>
              <a:gd name="T29" fmla="*/ 685 h 711"/>
              <a:gd name="T30" fmla="*/ 31 w 256"/>
              <a:gd name="T31" fmla="*/ 711 h 711"/>
              <a:gd name="T32" fmla="*/ 128 w 256"/>
              <a:gd name="T33" fmla="*/ 711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6" h="711">
                <a:moveTo>
                  <a:pt x="128" y="711"/>
                </a:moveTo>
                <a:lnTo>
                  <a:pt x="224" y="711"/>
                </a:lnTo>
                <a:lnTo>
                  <a:pt x="256" y="685"/>
                </a:lnTo>
                <a:lnTo>
                  <a:pt x="256" y="251"/>
                </a:lnTo>
                <a:lnTo>
                  <a:pt x="172" y="180"/>
                </a:lnTo>
                <a:lnTo>
                  <a:pt x="172" y="58"/>
                </a:lnTo>
                <a:lnTo>
                  <a:pt x="197" y="58"/>
                </a:lnTo>
                <a:lnTo>
                  <a:pt x="197" y="0"/>
                </a:lnTo>
                <a:lnTo>
                  <a:pt x="128" y="0"/>
                </a:lnTo>
                <a:lnTo>
                  <a:pt x="59" y="0"/>
                </a:lnTo>
                <a:lnTo>
                  <a:pt x="59" y="58"/>
                </a:lnTo>
                <a:lnTo>
                  <a:pt x="84" y="58"/>
                </a:lnTo>
                <a:lnTo>
                  <a:pt x="84" y="180"/>
                </a:lnTo>
                <a:lnTo>
                  <a:pt x="0" y="251"/>
                </a:lnTo>
                <a:lnTo>
                  <a:pt x="0" y="685"/>
                </a:lnTo>
                <a:lnTo>
                  <a:pt x="31" y="711"/>
                </a:lnTo>
                <a:lnTo>
                  <a:pt x="128" y="711"/>
                </a:ln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" name="Freeform 52">
            <a:extLst>
              <a:ext uri="{FF2B5EF4-FFF2-40B4-BE49-F238E27FC236}">
                <a16:creationId xmlns:a16="http://schemas.microsoft.com/office/drawing/2014/main" id="{C9F11460-D615-4448-AE39-EB873477002E}"/>
              </a:ext>
            </a:extLst>
          </p:cNvPr>
          <p:cNvSpPr>
            <a:spLocks/>
          </p:cNvSpPr>
          <p:nvPr/>
        </p:nvSpPr>
        <p:spPr bwMode="auto">
          <a:xfrm rot="15300000">
            <a:off x="8483134" y="3554031"/>
            <a:ext cx="250338" cy="620562"/>
          </a:xfrm>
          <a:custGeom>
            <a:avLst/>
            <a:gdLst>
              <a:gd name="T0" fmla="*/ 128 w 256"/>
              <a:gd name="T1" fmla="*/ 711 h 711"/>
              <a:gd name="T2" fmla="*/ 224 w 256"/>
              <a:gd name="T3" fmla="*/ 711 h 711"/>
              <a:gd name="T4" fmla="*/ 256 w 256"/>
              <a:gd name="T5" fmla="*/ 685 h 711"/>
              <a:gd name="T6" fmla="*/ 256 w 256"/>
              <a:gd name="T7" fmla="*/ 251 h 711"/>
              <a:gd name="T8" fmla="*/ 172 w 256"/>
              <a:gd name="T9" fmla="*/ 180 h 711"/>
              <a:gd name="T10" fmla="*/ 172 w 256"/>
              <a:gd name="T11" fmla="*/ 58 h 711"/>
              <a:gd name="T12" fmla="*/ 197 w 256"/>
              <a:gd name="T13" fmla="*/ 58 h 711"/>
              <a:gd name="T14" fmla="*/ 197 w 256"/>
              <a:gd name="T15" fmla="*/ 0 h 711"/>
              <a:gd name="T16" fmla="*/ 128 w 256"/>
              <a:gd name="T17" fmla="*/ 0 h 711"/>
              <a:gd name="T18" fmla="*/ 59 w 256"/>
              <a:gd name="T19" fmla="*/ 0 h 711"/>
              <a:gd name="T20" fmla="*/ 59 w 256"/>
              <a:gd name="T21" fmla="*/ 58 h 711"/>
              <a:gd name="T22" fmla="*/ 84 w 256"/>
              <a:gd name="T23" fmla="*/ 58 h 711"/>
              <a:gd name="T24" fmla="*/ 84 w 256"/>
              <a:gd name="T25" fmla="*/ 180 h 711"/>
              <a:gd name="T26" fmla="*/ 0 w 256"/>
              <a:gd name="T27" fmla="*/ 251 h 711"/>
              <a:gd name="T28" fmla="*/ 0 w 256"/>
              <a:gd name="T29" fmla="*/ 685 h 711"/>
              <a:gd name="T30" fmla="*/ 31 w 256"/>
              <a:gd name="T31" fmla="*/ 711 h 711"/>
              <a:gd name="T32" fmla="*/ 128 w 256"/>
              <a:gd name="T33" fmla="*/ 711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6" h="711">
                <a:moveTo>
                  <a:pt x="128" y="711"/>
                </a:moveTo>
                <a:lnTo>
                  <a:pt x="224" y="711"/>
                </a:lnTo>
                <a:lnTo>
                  <a:pt x="256" y="685"/>
                </a:lnTo>
                <a:lnTo>
                  <a:pt x="256" y="251"/>
                </a:lnTo>
                <a:lnTo>
                  <a:pt x="172" y="180"/>
                </a:lnTo>
                <a:lnTo>
                  <a:pt x="172" y="58"/>
                </a:lnTo>
                <a:lnTo>
                  <a:pt x="197" y="58"/>
                </a:lnTo>
                <a:lnTo>
                  <a:pt x="197" y="0"/>
                </a:lnTo>
                <a:lnTo>
                  <a:pt x="128" y="0"/>
                </a:lnTo>
                <a:lnTo>
                  <a:pt x="59" y="0"/>
                </a:lnTo>
                <a:lnTo>
                  <a:pt x="59" y="58"/>
                </a:lnTo>
                <a:lnTo>
                  <a:pt x="84" y="58"/>
                </a:lnTo>
                <a:lnTo>
                  <a:pt x="84" y="180"/>
                </a:lnTo>
                <a:lnTo>
                  <a:pt x="0" y="251"/>
                </a:lnTo>
                <a:lnTo>
                  <a:pt x="0" y="685"/>
                </a:lnTo>
                <a:lnTo>
                  <a:pt x="31" y="711"/>
                </a:lnTo>
                <a:lnTo>
                  <a:pt x="128" y="711"/>
                </a:ln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7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699404"/>
            <a:ext cx="12192000" cy="5157518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3070" y="2199737"/>
            <a:ext cx="9144000" cy="1742530"/>
          </a:xfrm>
        </p:spPr>
        <p:txBody>
          <a:bodyPr>
            <a:noAutofit/>
          </a:bodyPr>
          <a:lstStyle/>
          <a:p>
            <a:pPr algn="l"/>
            <a:r>
              <a:rPr lang="en-US" altLang="ko-KR" sz="4800" dirty="0" smtClean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04. </a:t>
            </a:r>
            <a:r>
              <a:rPr lang="ko-KR" altLang="en-US" sz="4800" dirty="0" smtClean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관계법령</a:t>
            </a:r>
            <a:r>
              <a:rPr lang="en-US" altLang="ko-KR" sz="4800" dirty="0" smtClean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(</a:t>
            </a:r>
            <a:r>
              <a:rPr lang="ko-KR" altLang="en-US" sz="4800" dirty="0" smtClean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식품위생법</a:t>
            </a:r>
            <a:r>
              <a:rPr lang="en-US" altLang="ko-KR" sz="4800" dirty="0" smtClean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)</a:t>
            </a:r>
            <a:endParaRPr lang="ko-KR" altLang="en-US" sz="48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865342" y="2199736"/>
            <a:ext cx="0" cy="17425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6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건강진단 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- 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관련규정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3913389-5FCD-487A-B902-459309709795}"/>
              </a:ext>
            </a:extLst>
          </p:cNvPr>
          <p:cNvSpPr/>
          <p:nvPr/>
        </p:nvSpPr>
        <p:spPr>
          <a:xfrm>
            <a:off x="839788" y="1808167"/>
            <a:ext cx="5752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식품을 취급하는 종사자는 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n-ea"/>
              </a:rPr>
              <a:t>건강진단을 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n-ea"/>
              </a:rPr>
              <a:t>1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n-ea"/>
              </a:rPr>
              <a:t>년에 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n-ea"/>
              </a:rPr>
              <a:t>1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n-ea"/>
              </a:rPr>
              <a:t>번씩 실시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하여야 함 </a:t>
            </a:r>
            <a:endParaRPr lang="en-US" altLang="ko-KR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/>
                </a:solidFill>
                <a:latin typeface="+mn-ea"/>
              </a:rPr>
              <a:t>학교급식 </a:t>
            </a:r>
            <a:r>
              <a:rPr lang="ko-KR" altLang="en-US" sz="1400" b="1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/>
                </a:solidFill>
                <a:latin typeface="+mn-ea"/>
              </a:rPr>
              <a:t>식품취급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/>
                </a:solidFill>
                <a:latin typeface="+mn-ea"/>
              </a:rPr>
              <a:t> 및 조리작업자는 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/>
                </a:solidFill>
                <a:latin typeface="+mn-ea"/>
              </a:rPr>
              <a:t>6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/>
                </a:solidFill>
                <a:latin typeface="+mn-ea"/>
              </a:rPr>
              <a:t>개월에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/>
                </a:solidFill>
                <a:latin typeface="+mn-ea"/>
              </a:rPr>
              <a:t>1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/>
                </a:solidFill>
                <a:latin typeface="+mn-ea"/>
              </a:rPr>
              <a:t>회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/>
                </a:solidFill>
                <a:latin typeface="+mn-ea"/>
              </a:rPr>
              <a:t>(</a:t>
            </a:r>
            <a:r>
              <a:rPr lang="ko-KR" altLang="en-US" sz="1400" b="1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/>
                </a:solidFill>
                <a:latin typeface="+mn-ea"/>
              </a:rPr>
              <a:t>학교급식법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/>
                </a:solidFill>
                <a:latin typeface="+mn-ea"/>
              </a:rPr>
              <a:t> 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/>
                </a:solidFill>
                <a:latin typeface="+mn-ea"/>
              </a:rPr>
              <a:t>[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/>
                </a:solidFill>
                <a:latin typeface="+mn-ea"/>
              </a:rPr>
              <a:t>별표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/>
                </a:solidFill>
                <a:latin typeface="+mn-ea"/>
              </a:rPr>
              <a:t>4])</a:t>
            </a: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84BFB8C6-CCB4-4ABC-B9B0-4C66021C2714}"/>
              </a:ext>
            </a:extLst>
          </p:cNvPr>
          <p:cNvCxnSpPr/>
          <p:nvPr/>
        </p:nvCxnSpPr>
        <p:spPr>
          <a:xfrm>
            <a:off x="839788" y="1852328"/>
            <a:ext cx="0" cy="338841"/>
          </a:xfrm>
          <a:prstGeom prst="line">
            <a:avLst/>
          </a:prstGeom>
          <a:ln w="76200">
            <a:solidFill>
              <a:srgbClr val="CEDB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그림 37">
            <a:extLst>
              <a:ext uri="{FF2B5EF4-FFF2-40B4-BE49-F238E27FC236}">
                <a16:creationId xmlns:a16="http://schemas.microsoft.com/office/drawing/2014/main" id="{54716E27-6806-46BB-9E7C-F26F242CF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47" y="1814724"/>
            <a:ext cx="5583876" cy="2872484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D8F980B-CD80-4234-8D7B-86224C0DDEE5}"/>
              </a:ext>
            </a:extLst>
          </p:cNvPr>
          <p:cNvSpPr/>
          <p:nvPr/>
        </p:nvSpPr>
        <p:spPr>
          <a:xfrm>
            <a:off x="839788" y="4795892"/>
            <a:ext cx="11045135" cy="31045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id="{70053C68-202E-4C9C-AE4B-634D21AF83D1}"/>
              </a:ext>
            </a:extLst>
          </p:cNvPr>
          <p:cNvGraphicFramePr>
            <a:graphicFrameLocks noGrp="1"/>
          </p:cNvGraphicFramePr>
          <p:nvPr/>
        </p:nvGraphicFramePr>
        <p:xfrm>
          <a:off x="839788" y="5221147"/>
          <a:ext cx="11045135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0039">
                  <a:extLst>
                    <a:ext uri="{9D8B030D-6E8A-4147-A177-3AD203B41FA5}">
                      <a16:colId xmlns:a16="http://schemas.microsoft.com/office/drawing/2014/main" val="163304572"/>
                    </a:ext>
                  </a:extLst>
                </a:gridCol>
                <a:gridCol w="3608473">
                  <a:extLst>
                    <a:ext uri="{9D8B030D-6E8A-4147-A177-3AD203B41FA5}">
                      <a16:colId xmlns:a16="http://schemas.microsoft.com/office/drawing/2014/main" val="761663278"/>
                    </a:ext>
                  </a:extLst>
                </a:gridCol>
                <a:gridCol w="2866623">
                  <a:extLst>
                    <a:ext uri="{9D8B030D-6E8A-4147-A177-3AD203B41FA5}">
                      <a16:colId xmlns:a16="http://schemas.microsoft.com/office/drawing/2014/main" val="3293972767"/>
                    </a:ext>
                  </a:extLst>
                </a:gridCol>
              </a:tblGrid>
              <a:tr h="1265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대상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건강진단 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횟수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7858"/>
                  </a:ext>
                </a:extLst>
              </a:tr>
              <a:tr h="4961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식품 또는 식품첨가물을 </a:t>
                      </a:r>
                      <a:r>
                        <a:rPr lang="ko-KR" altLang="en-US" sz="1300" spc="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채취</a:t>
                      </a:r>
                      <a:r>
                        <a:rPr lang="en-US" altLang="ko-KR" sz="1300" spc="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</a:t>
                      </a:r>
                      <a:r>
                        <a:rPr lang="ko-KR" altLang="en-US" sz="1300" spc="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제조</a:t>
                      </a:r>
                      <a:r>
                        <a:rPr lang="en-US" altLang="ko-KR" sz="1300" spc="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</a:t>
                      </a:r>
                      <a:r>
                        <a:rPr lang="ko-KR" altLang="en-US" sz="1300" spc="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가공</a:t>
                      </a:r>
                      <a:r>
                        <a:rPr lang="en-US" altLang="ko-KR" sz="1300" spc="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</a:t>
                      </a:r>
                      <a:r>
                        <a:rPr lang="ko-KR" altLang="en-US" sz="1300" spc="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조리</a:t>
                      </a:r>
                      <a:r>
                        <a:rPr lang="en-US" altLang="ko-KR" sz="1300" spc="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</a:t>
                      </a:r>
                      <a:r>
                        <a:rPr lang="ko-KR" altLang="en-US" sz="1300" spc="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저장</a:t>
                      </a:r>
                      <a:r>
                        <a:rPr lang="en-US" altLang="ko-KR" sz="1300" spc="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</a:t>
                      </a:r>
                      <a:r>
                        <a:rPr lang="ko-KR" altLang="en-US" sz="1300" spc="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운반 또는 판매하는 데 직접  종사하는 사람</a:t>
                      </a:r>
                      <a:r>
                        <a:rPr lang="en-US" altLang="ko-KR" sz="1300" spc="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</a:p>
                    <a:p>
                      <a:pPr latinLnBrk="1"/>
                      <a:r>
                        <a:rPr lang="ko-KR" altLang="en-US" sz="13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다만</a:t>
                      </a:r>
                      <a:r>
                        <a:rPr lang="en-US" altLang="ko-KR" sz="13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3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영업자 또는 종업원 중 완전 포장된 식품 또는 식품첨가물을 운반하거나 판매하는 데 종사하는 사람은 제외한다</a:t>
                      </a:r>
                      <a:r>
                        <a:rPr lang="en-US" altLang="ko-KR" sz="13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13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AutoNum type="arabicPeriod"/>
                      </a:pPr>
                      <a:r>
                        <a:rPr lang="ko-KR" altLang="en-US" sz="12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장티푸스</a:t>
                      </a:r>
                      <a:endParaRPr lang="en-US" altLang="ko-KR" sz="12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200" spc="0" baseline="0" dirty="0">
                          <a:gradFill>
                            <a:gsLst>
                              <a:gs pos="0">
                                <a:schemeClr val="bg2">
                                  <a:lumMod val="50000"/>
                                </a:schemeClr>
                              </a:gs>
                              <a:gs pos="100000">
                                <a:schemeClr val="bg2">
                                  <a:lumMod val="50000"/>
                                </a:schemeClr>
                              </a:gs>
                            </a:gsLst>
                            <a:lin ang="162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</a:t>
                      </a:r>
                      <a:r>
                        <a:rPr lang="en-US" altLang="ko-KR" sz="1200" spc="0" dirty="0">
                          <a:gradFill>
                            <a:gsLst>
                              <a:gs pos="0">
                                <a:schemeClr val="bg2">
                                  <a:lumMod val="50000"/>
                                </a:schemeClr>
                              </a:gs>
                              <a:gs pos="100000">
                                <a:schemeClr val="bg2">
                                  <a:lumMod val="50000"/>
                                </a:schemeClr>
                              </a:gs>
                            </a:gsLst>
                            <a:lin ang="162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200" spc="0" dirty="0">
                          <a:gradFill>
                            <a:gsLst>
                              <a:gs pos="0">
                                <a:schemeClr val="bg2">
                                  <a:lumMod val="50000"/>
                                </a:schemeClr>
                              </a:gs>
                              <a:gs pos="100000">
                                <a:schemeClr val="bg2">
                                  <a:lumMod val="50000"/>
                                </a:schemeClr>
                              </a:gs>
                            </a:gsLst>
                            <a:lin ang="162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식품위생 관련 영업 및 집단급식소 종사자만 해당한다</a:t>
                      </a:r>
                      <a:r>
                        <a:rPr lang="en-US" altLang="ko-KR" sz="1200" spc="0" dirty="0">
                          <a:gradFill>
                            <a:gsLst>
                              <a:gs pos="0">
                                <a:schemeClr val="bg2">
                                  <a:lumMod val="50000"/>
                                </a:schemeClr>
                              </a:gs>
                              <a:gs pos="100000">
                                <a:schemeClr val="bg2">
                                  <a:lumMod val="50000"/>
                                </a:schemeClr>
                              </a:gs>
                            </a:gsLst>
                            <a:lin ang="162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2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2. </a:t>
                      </a:r>
                      <a:r>
                        <a:rPr lang="ko-KR" altLang="en-US" sz="12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파라티푸스</a:t>
                      </a:r>
                      <a:endParaRPr lang="en-US" altLang="ko-KR" sz="12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2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3.</a:t>
                      </a:r>
                      <a:r>
                        <a:rPr lang="en-US" altLang="ko-KR" sz="12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2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폐결핵</a:t>
                      </a:r>
                      <a:endParaRPr lang="ko-KR" altLang="en-US" sz="1200" spc="0" dirty="0">
                        <a:gradFill>
                          <a:gsLst>
                            <a:gs pos="0">
                              <a:schemeClr val="bg2">
                                <a:lumMod val="50000"/>
                              </a:schemeClr>
                            </a:gs>
                            <a:gs pos="100000">
                              <a:schemeClr val="bg2">
                                <a:lumMod val="50000"/>
                              </a:schemeClr>
                            </a:gs>
                          </a:gsLst>
                          <a:lin ang="162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매년 </a:t>
                      </a:r>
                      <a:r>
                        <a:rPr lang="en-US" altLang="ko-KR" sz="13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3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회</a:t>
                      </a:r>
                      <a:endParaRPr lang="en-US" altLang="ko-KR" sz="1300" spc="-15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l" latinLnBrk="1"/>
                      <a:r>
                        <a:rPr lang="en-US" altLang="ko-KR" sz="13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※ </a:t>
                      </a:r>
                      <a:r>
                        <a:rPr lang="ko-KR" altLang="en-US" sz="1300" spc="-15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학교급식 종사자는 </a:t>
                      </a:r>
                      <a:r>
                        <a:rPr lang="en-US" altLang="ko-KR" sz="1300" spc="-15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</a:t>
                      </a:r>
                      <a:r>
                        <a:rPr lang="ko-KR" altLang="en-US" sz="1300" spc="-15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개월 </a:t>
                      </a:r>
                      <a:r>
                        <a:rPr lang="en-US" altLang="ko-KR" sz="1300" spc="-15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300" spc="-15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0" scaled="0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회</a:t>
                      </a:r>
                      <a:endParaRPr lang="en-US" altLang="ko-KR" sz="1100" spc="-150" dirty="0">
                        <a:gradFill>
                          <a:gsLst>
                            <a:gs pos="0">
                              <a:schemeClr val="accent5">
                                <a:lumMod val="75000"/>
                              </a:schemeClr>
                            </a:gs>
                            <a:gs pos="100000">
                              <a:schemeClr val="accent5">
                                <a:lumMod val="75000"/>
                              </a:schemeClr>
                            </a:gs>
                          </a:gsLst>
                          <a:lin ang="0" scaled="0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spc="-150" dirty="0">
                          <a:gradFill>
                            <a:gsLst>
                              <a:gs pos="0">
                                <a:schemeClr val="bg2">
                                  <a:lumMod val="50000"/>
                                </a:schemeClr>
                              </a:gs>
                              <a:gs pos="100000">
                                <a:schemeClr val="bg2">
                                  <a:lumMod val="50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100" spc="-150" dirty="0">
                          <a:gradFill>
                            <a:gsLst>
                              <a:gs pos="0">
                                <a:schemeClr val="bg2">
                                  <a:lumMod val="50000"/>
                                </a:schemeClr>
                              </a:gs>
                              <a:gs pos="100000">
                                <a:schemeClr val="bg2">
                                  <a:lumMod val="50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건강진단 </a:t>
                      </a:r>
                      <a:r>
                        <a:rPr lang="ko-KR" altLang="en-US" sz="1100" spc="-150" dirty="0">
                          <a:gradFill>
                            <a:gsLst>
                              <a:gs pos="0">
                                <a:schemeClr val="accent5">
                                  <a:lumMod val="75000"/>
                                </a:schemeClr>
                              </a:gs>
                              <a:gs pos="100000">
                                <a:schemeClr val="accent5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검진을 받은 날을 기준</a:t>
                      </a:r>
                      <a:r>
                        <a:rPr lang="ko-KR" altLang="en-US" sz="1100" spc="-150" dirty="0">
                          <a:gradFill>
                            <a:gsLst>
                              <a:gs pos="0">
                                <a:schemeClr val="bg2">
                                  <a:lumMod val="50000"/>
                                </a:schemeClr>
                              </a:gs>
                              <a:gs pos="100000">
                                <a:schemeClr val="bg2">
                                  <a:lumMod val="50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으로 한다</a:t>
                      </a:r>
                      <a:r>
                        <a:rPr lang="en-US" altLang="ko-KR" sz="1100" spc="-150" dirty="0">
                          <a:gradFill>
                            <a:gsLst>
                              <a:gs pos="0">
                                <a:schemeClr val="bg2">
                                  <a:lumMod val="50000"/>
                                </a:schemeClr>
                              </a:gs>
                              <a:gs pos="100000">
                                <a:schemeClr val="bg2">
                                  <a:lumMod val="50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1100" spc="-150" dirty="0">
                        <a:gradFill>
                          <a:gsLst>
                            <a:gs pos="0">
                              <a:schemeClr val="bg2">
                                <a:lumMod val="50000"/>
                              </a:schemeClr>
                            </a:gs>
                            <a:gs pos="100000">
                              <a:schemeClr val="bg2">
                                <a:lumMod val="50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84865"/>
                  </a:ext>
                </a:extLst>
              </a:tr>
            </a:tbl>
          </a:graphicData>
        </a:graphic>
      </p:graphicFrame>
      <p:sp>
        <p:nvSpPr>
          <p:cNvPr id="41" name="직사각형 40">
            <a:extLst>
              <a:ext uri="{FF2B5EF4-FFF2-40B4-BE49-F238E27FC236}">
                <a16:creationId xmlns:a16="http://schemas.microsoft.com/office/drawing/2014/main" id="{BAE7822D-7A04-4983-B6AB-A1CBCFA39E68}"/>
              </a:ext>
            </a:extLst>
          </p:cNvPr>
          <p:cNvSpPr/>
          <p:nvPr/>
        </p:nvSpPr>
        <p:spPr>
          <a:xfrm>
            <a:off x="839789" y="4795892"/>
            <a:ext cx="11045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식품위생 분야 종사자의 건강진단 규칙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별표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]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건강진단 항목 및 횟수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66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건강진단 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– 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과태료 기준</a:t>
            </a:r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51580"/>
              </p:ext>
            </p:extLst>
          </p:nvPr>
        </p:nvGraphicFramePr>
        <p:xfrm>
          <a:off x="349135" y="1911929"/>
          <a:ext cx="11521440" cy="487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9680">
                  <a:extLst>
                    <a:ext uri="{9D8B030D-6E8A-4147-A177-3AD203B41FA5}">
                      <a16:colId xmlns:a16="http://schemas.microsoft.com/office/drawing/2014/main" val="163304572"/>
                    </a:ext>
                  </a:extLst>
                </a:gridCol>
                <a:gridCol w="922712">
                  <a:extLst>
                    <a:ext uri="{9D8B030D-6E8A-4147-A177-3AD203B41FA5}">
                      <a16:colId xmlns:a16="http://schemas.microsoft.com/office/drawing/2014/main" val="761663278"/>
                    </a:ext>
                  </a:extLst>
                </a:gridCol>
                <a:gridCol w="872837">
                  <a:extLst>
                    <a:ext uri="{9D8B030D-6E8A-4147-A177-3AD203B41FA5}">
                      <a16:colId xmlns:a16="http://schemas.microsoft.com/office/drawing/2014/main" val="3293972767"/>
                    </a:ext>
                  </a:extLst>
                </a:gridCol>
                <a:gridCol w="856211">
                  <a:extLst>
                    <a:ext uri="{9D8B030D-6E8A-4147-A177-3AD203B41FA5}">
                      <a16:colId xmlns:a16="http://schemas.microsoft.com/office/drawing/2014/main" val="3702996331"/>
                    </a:ext>
                  </a:extLst>
                </a:gridCol>
              </a:tblGrid>
              <a:tr h="484376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위반사항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과태료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62806"/>
                  </a:ext>
                </a:extLst>
              </a:tr>
              <a:tr h="388490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7858"/>
                  </a:ext>
                </a:extLst>
              </a:tr>
              <a:tr h="38849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건강진단을  받지  않은  영업자  또는  집단급식소의  설치</a:t>
                      </a: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운영자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00035"/>
                  </a:ext>
                </a:extLst>
              </a:tr>
              <a:tr h="38849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건강진단을  받지  않은  종업원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</a:t>
                      </a:r>
                      <a:endParaRPr lang="ko-KR" altLang="en-US" sz="14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</a:t>
                      </a:r>
                      <a:endParaRPr lang="ko-KR" altLang="en-US" sz="14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587366"/>
                  </a:ext>
                </a:extLst>
              </a:tr>
              <a:tr h="1357789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건강진단을  받지 않은  자를  영업에  </a:t>
                      </a:r>
                      <a:r>
                        <a:rPr lang="ko-KR" altLang="en-US" sz="1400" spc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종사시킨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영업자</a:t>
                      </a:r>
                      <a:endParaRPr lang="en-US" altLang="ko-KR" sz="14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</a:t>
                      </a: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 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종업원 수가 </a:t>
                      </a: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명 이상인 경우</a:t>
                      </a:r>
                      <a:endParaRPr lang="en-US" altLang="ko-KR" sz="14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(1)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건강진단  대상자의  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100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분의 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50  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이상  위반</a:t>
                      </a:r>
                      <a:endParaRPr lang="en-US" altLang="ko-KR" sz="1400" spc="0" baseline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(2) 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건강진단  대상자의  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100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분의 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50  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미만  위반</a:t>
                      </a:r>
                      <a:endParaRPr lang="ko-KR" altLang="en-US" sz="14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</a:t>
                      </a:r>
                      <a:endParaRPr lang="ko-KR" altLang="en-US" sz="14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60</a:t>
                      </a:r>
                      <a:endParaRPr lang="ko-KR" altLang="en-US" sz="14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150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90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385349"/>
                  </a:ext>
                </a:extLst>
              </a:tr>
              <a:tr h="1034689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나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 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종업원 수가 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명 이하인 경우</a:t>
                      </a:r>
                      <a:endParaRPr lang="en-US" altLang="ko-KR" sz="1400" spc="0" baseline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(1) 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건강진단  대상자의  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100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분의  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50 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이상  위반</a:t>
                      </a:r>
                      <a:endParaRPr lang="en-US" altLang="ko-KR" sz="1400" spc="0" baseline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(2) 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건강진단  대상자의  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100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분의  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50 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미만  위반</a:t>
                      </a:r>
                      <a:endParaRPr lang="ko-KR" altLang="en-US" sz="14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</a:t>
                      </a:r>
                      <a:endParaRPr lang="ko-KR" altLang="en-US" sz="14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412953"/>
                  </a:ext>
                </a:extLst>
              </a:tr>
              <a:tr h="68405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건강진단  결과  다른  사람에게  </a:t>
                      </a:r>
                      <a:r>
                        <a:rPr lang="ko-KR" altLang="en-US" sz="1400" spc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위해를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끼칠  우려가  있는  질병이  있다고  인정된  자를  영업에  </a:t>
                      </a:r>
                      <a:r>
                        <a:rPr lang="ko-KR" altLang="en-US" sz="1400" spc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종사시킨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영업자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100</a:t>
                      </a:r>
                      <a:endParaRPr lang="ko-KR" altLang="en-US" sz="14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200</a:t>
                      </a:r>
                      <a:endParaRPr lang="ko-KR" altLang="en-US" sz="14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252781"/>
                  </a:ext>
                </a:extLst>
              </a:tr>
            </a:tbl>
          </a:graphicData>
        </a:graphic>
      </p:graphicFrame>
      <p:sp>
        <p:nvSpPr>
          <p:cNvPr id="31" name="직사각형 30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0952086" y="1809523"/>
            <a:ext cx="1026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만원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118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보고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-`21. 6. 30. 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시행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6700" y="2418066"/>
            <a:ext cx="1529813" cy="21758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99D670E-F481-45E8-825A-B64C98FBA7B3}"/>
              </a:ext>
            </a:extLst>
          </p:cNvPr>
          <p:cNvSpPr/>
          <p:nvPr/>
        </p:nvSpPr>
        <p:spPr>
          <a:xfrm>
            <a:off x="926702" y="2005931"/>
            <a:ext cx="2171474" cy="31045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j-lt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926702" y="1999374"/>
            <a:ext cx="4134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제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86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(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식중독에 관한 조사 보고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)</a:t>
            </a:r>
          </a:p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 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839788" y="2388593"/>
            <a:ext cx="8245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다음 각 호에 해당하는 자는 지체 없이 관할 특별자치시장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시장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·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군수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·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구청장에게 보고하여야 한다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.</a:t>
            </a:r>
          </a:p>
        </p:txBody>
      </p:sp>
      <p:cxnSp>
        <p:nvCxnSpPr>
          <p:cNvPr id="18" name="직선 연결선 17"/>
          <p:cNvCxnSpPr/>
          <p:nvPr/>
        </p:nvCxnSpPr>
        <p:spPr>
          <a:xfrm>
            <a:off x="1051592" y="2635653"/>
            <a:ext cx="0" cy="5921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H="1">
            <a:off x="1051592" y="3227793"/>
            <a:ext cx="1725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1224120" y="2862038"/>
            <a:ext cx="10131268" cy="8679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식중독 보고 의무자 </a:t>
            </a:r>
          </a:p>
          <a:p>
            <a:pPr marL="85725" indent="-857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식중독 환자나 식중독이 의심되는 자를 진단하였거나 그 사체를 검안한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의사 또는 한의사</a:t>
            </a:r>
          </a:p>
          <a:p>
            <a:pPr marL="85725" indent="-857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집단급식소에서 제공한 식품 등으로 인하여 식중독 환자나 식중독으로 의심되는 증세를 보이는 자를 발견한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집단급식소의 설치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운영자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205623" y="4143312"/>
            <a:ext cx="7241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행정처분 기준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시행령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2]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과태료 부과 기준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926701" y="4624900"/>
          <a:ext cx="10428687" cy="170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921">
                  <a:extLst>
                    <a:ext uri="{9D8B030D-6E8A-4147-A177-3AD203B41FA5}">
                      <a16:colId xmlns:a16="http://schemas.microsoft.com/office/drawing/2014/main" val="163304572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761663278"/>
                    </a:ext>
                  </a:extLst>
                </a:gridCol>
                <a:gridCol w="781397">
                  <a:extLst>
                    <a:ext uri="{9D8B030D-6E8A-4147-A177-3AD203B41FA5}">
                      <a16:colId xmlns:a16="http://schemas.microsoft.com/office/drawing/2014/main" val="3293972767"/>
                    </a:ext>
                  </a:extLst>
                </a:gridCol>
                <a:gridCol w="798224">
                  <a:extLst>
                    <a:ext uri="{9D8B030D-6E8A-4147-A177-3AD203B41FA5}">
                      <a16:colId xmlns:a16="http://schemas.microsoft.com/office/drawing/2014/main" val="37029963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위반사항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행정처분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628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7858"/>
                  </a:ext>
                </a:extLst>
              </a:tr>
              <a:tr h="55301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식중독 환자나 식중독이 의심되는 자를 진단하였거나 그 사체를 검안한 의사 또는 한의사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00035"/>
                  </a:ext>
                </a:extLst>
              </a:tr>
              <a:tr h="55301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집단급식소에서 제공한 식품 등으로 인하여 식중독 환자나 식중독으로 의심되는 증세를 보이는 자를 발견한 집단급식소의 설치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운영자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baseline="0" dirty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500</a:t>
                      </a:r>
                      <a:endParaRPr lang="ko-KR" altLang="en-US" sz="1400" spc="0" baseline="0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baseline="0" dirty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750</a:t>
                      </a:r>
                      <a:endParaRPr lang="ko-KR" altLang="en-US" sz="1400" spc="0" baseline="0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baseline="0" dirty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587366"/>
                  </a:ext>
                </a:extLst>
              </a:tr>
            </a:tbl>
          </a:graphicData>
        </a:graphic>
      </p:graphicFrame>
      <p:sp>
        <p:nvSpPr>
          <p:cNvPr id="23" name="모서리가 둥근 직사각형 22"/>
          <p:cNvSpPr/>
          <p:nvPr/>
        </p:nvSpPr>
        <p:spPr>
          <a:xfrm>
            <a:off x="926701" y="4153523"/>
            <a:ext cx="304800" cy="315512"/>
          </a:xfrm>
          <a:prstGeom prst="roundRect">
            <a:avLst/>
          </a:prstGeom>
          <a:solidFill>
            <a:srgbClr val="CC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6126B23-5A54-46A6-807C-45C71BA6C30F}"/>
              </a:ext>
            </a:extLst>
          </p:cNvPr>
          <p:cNvSpPr/>
          <p:nvPr/>
        </p:nvSpPr>
        <p:spPr>
          <a:xfrm>
            <a:off x="921180" y="4114059"/>
            <a:ext cx="31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Y견고딕" panose="02030600000101010101" pitchFamily="18" charset="-127"/>
              </a:rPr>
              <a:t>!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HY견고딕" panose="02030600000101010101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0436900" y="4317123"/>
            <a:ext cx="11974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단위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: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만원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522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집단급식소 주요 준수사항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99D670E-F481-45E8-825A-B64C98FBA7B3}"/>
              </a:ext>
            </a:extLst>
          </p:cNvPr>
          <p:cNvSpPr/>
          <p:nvPr/>
        </p:nvSpPr>
        <p:spPr>
          <a:xfrm>
            <a:off x="926702" y="1908481"/>
            <a:ext cx="2789268" cy="31045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j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926702" y="1901924"/>
            <a:ext cx="4134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제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88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(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집단급식소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839788" y="2247058"/>
            <a:ext cx="1051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②  집단급식소를 설치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운영하는 자는 집단급식소 시설의 유지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관리 등 급식을 위생적으로 관리하기 위하여 다음 각 호의 사항을 지켜야 한다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205622" y="4010034"/>
            <a:ext cx="7241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행정처분 기준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시행령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2]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과태료 부과 기준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926701" y="4341410"/>
          <a:ext cx="10428687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645">
                  <a:extLst>
                    <a:ext uri="{9D8B030D-6E8A-4147-A177-3AD203B41FA5}">
                      <a16:colId xmlns:a16="http://schemas.microsoft.com/office/drawing/2014/main" val="163304572"/>
                    </a:ext>
                  </a:extLst>
                </a:gridCol>
                <a:gridCol w="877014">
                  <a:extLst>
                    <a:ext uri="{9D8B030D-6E8A-4147-A177-3AD203B41FA5}">
                      <a16:colId xmlns:a16="http://schemas.microsoft.com/office/drawing/2014/main" val="761663278"/>
                    </a:ext>
                  </a:extLst>
                </a:gridCol>
                <a:gridCol w="877014">
                  <a:extLst>
                    <a:ext uri="{9D8B030D-6E8A-4147-A177-3AD203B41FA5}">
                      <a16:colId xmlns:a16="http://schemas.microsoft.com/office/drawing/2014/main" val="3293972767"/>
                    </a:ext>
                  </a:extLst>
                </a:gridCol>
                <a:gridCol w="877014">
                  <a:extLst>
                    <a:ext uri="{9D8B030D-6E8A-4147-A177-3AD203B41FA5}">
                      <a16:colId xmlns:a16="http://schemas.microsoft.com/office/drawing/2014/main" val="37029963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위반사항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행정처분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628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400" spc="-15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1400" spc="-15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400" spc="-15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7858"/>
                  </a:ext>
                </a:extLst>
              </a:tr>
              <a:tr h="1382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식중독을 발생하게 한 집단급식소의 설치 </a:t>
                      </a: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 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운영자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750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00035"/>
                  </a:ext>
                </a:extLst>
              </a:tr>
              <a:tr h="15130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조리 </a:t>
                      </a: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 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제공한 식품의 매회 </a:t>
                      </a: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인분 분량을 </a:t>
                      </a:r>
                      <a:r>
                        <a:rPr lang="ko-KR" altLang="en-US" sz="1400" spc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총리령으로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정하는 바에 따라 </a:t>
                      </a: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144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시간 이상 보관하지 않은 경우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800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48683"/>
                  </a:ext>
                </a:extLst>
              </a:tr>
              <a:tr h="1382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영양사의 업무를 방해하는 집단급식소의 설치 </a:t>
                      </a:r>
                      <a:r>
                        <a:rPr lang="en-US" altLang="ko-KR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 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운영자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102468"/>
                  </a:ext>
                </a:extLst>
              </a:tr>
              <a:tr h="1382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정당한 사유 없이 영양사가 위생관리를 위하여 요청하는 사항을 따르지 않은 집단급식소의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설치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 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운영자</a:t>
                      </a:r>
                      <a:endParaRPr lang="ko-KR" altLang="en-US" sz="140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15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296994"/>
                  </a:ext>
                </a:extLst>
              </a:tr>
            </a:tbl>
          </a:graphicData>
        </a:graphic>
      </p:graphicFrame>
      <p:sp>
        <p:nvSpPr>
          <p:cNvPr id="17" name="모서리가 둥근 직사각형 16"/>
          <p:cNvSpPr/>
          <p:nvPr/>
        </p:nvSpPr>
        <p:spPr>
          <a:xfrm>
            <a:off x="926700" y="4020245"/>
            <a:ext cx="304800" cy="315512"/>
          </a:xfrm>
          <a:prstGeom prst="roundRect">
            <a:avLst/>
          </a:prstGeom>
          <a:solidFill>
            <a:srgbClr val="CC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6126B23-5A54-46A6-807C-45C71BA6C30F}"/>
              </a:ext>
            </a:extLst>
          </p:cNvPr>
          <p:cNvSpPr/>
          <p:nvPr/>
        </p:nvSpPr>
        <p:spPr>
          <a:xfrm>
            <a:off x="921179" y="3980781"/>
            <a:ext cx="31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Y견고딕" panose="02030600000101010101" pitchFamily="18" charset="-127"/>
              </a:rPr>
              <a:t>!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HY견고딕" panose="0203060000010101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0439661" y="4033633"/>
            <a:ext cx="1115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단위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: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만원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]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921179" y="2592192"/>
            <a:ext cx="10434209" cy="112646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1.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식중독 환자가 발생하지 아니하도록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위생관리를 철저히 할 것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나눔바른고딕" panose="020B0603020101020101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2.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조리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제공한 식품의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매회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1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인분 분량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을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총리령으로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정하는 바에 따라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144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시간 이상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보관할 것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나눔바른고딕" panose="020B0603020101020101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3.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영양사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를 두고 있는 경우 그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업무를 방해하지 아니할 것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5">
                  <a:lumMod val="75000"/>
                </a:schemeClr>
              </a:solidFill>
              <a:latin typeface="+mj-lt"/>
              <a:ea typeface="나눔바른고딕" panose="020B0603020101020101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4.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영양사를 두고 있는 경우 영양사가 집단급식소의 위생관리를 위하여 요청하는 사항에 대하여는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정당한 사유가 없으면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따를 것</a:t>
            </a:r>
          </a:p>
        </p:txBody>
      </p:sp>
    </p:spTree>
    <p:extLst>
      <p:ext uri="{BB962C8B-B14F-4D97-AF65-F5344CB8AC3E}">
        <p14:creationId xmlns:p14="http://schemas.microsoft.com/office/powerpoint/2010/main" val="24872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집단급식소 주요 준수사항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99D670E-F481-45E8-825A-B64C98FBA7B3}"/>
              </a:ext>
            </a:extLst>
          </p:cNvPr>
          <p:cNvSpPr/>
          <p:nvPr/>
        </p:nvSpPr>
        <p:spPr>
          <a:xfrm>
            <a:off x="926702" y="2062370"/>
            <a:ext cx="2789268" cy="31045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j-lt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926702" y="2055813"/>
            <a:ext cx="4134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제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88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(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집단급식소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)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839788" y="2400947"/>
            <a:ext cx="8621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집단급식소를 설치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운영하는 자는 집단급식소 시설의 유지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관리 등 급식을 위생적으로 관리하기 위하여 다음 각 호의 사항을 지켜야 한다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205620" y="3610228"/>
            <a:ext cx="7241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행정처분 기준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시행령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2]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과태료 부과 기준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926698" y="4091816"/>
          <a:ext cx="10428687" cy="1496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645">
                  <a:extLst>
                    <a:ext uri="{9D8B030D-6E8A-4147-A177-3AD203B41FA5}">
                      <a16:colId xmlns:a16="http://schemas.microsoft.com/office/drawing/2014/main" val="163304572"/>
                    </a:ext>
                  </a:extLst>
                </a:gridCol>
                <a:gridCol w="877014">
                  <a:extLst>
                    <a:ext uri="{9D8B030D-6E8A-4147-A177-3AD203B41FA5}">
                      <a16:colId xmlns:a16="http://schemas.microsoft.com/office/drawing/2014/main" val="761663278"/>
                    </a:ext>
                  </a:extLst>
                </a:gridCol>
                <a:gridCol w="877014">
                  <a:extLst>
                    <a:ext uri="{9D8B030D-6E8A-4147-A177-3AD203B41FA5}">
                      <a16:colId xmlns:a16="http://schemas.microsoft.com/office/drawing/2014/main" val="3293972767"/>
                    </a:ext>
                  </a:extLst>
                </a:gridCol>
                <a:gridCol w="877014">
                  <a:extLst>
                    <a:ext uri="{9D8B030D-6E8A-4147-A177-3AD203B41FA5}">
                      <a16:colId xmlns:a16="http://schemas.microsoft.com/office/drawing/2014/main" val="37029963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위반사항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행정처분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628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7858"/>
                  </a:ext>
                </a:extLst>
              </a:tr>
              <a:tr h="90232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식중독 역학조사 완료 전까지 보관 또는 사용중인 식품의 </a:t>
                      </a:r>
                      <a:r>
                        <a:rPr lang="ko-KR" altLang="en-US" sz="1400" spc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폐기ㆍ소독</a:t>
                      </a:r>
                      <a:r>
                        <a:rPr lang="ko-KR" altLang="en-US" sz="14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등으로 현장을</a:t>
                      </a:r>
                      <a:r>
                        <a:rPr lang="en-US" altLang="ko-KR" sz="14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훼손하여 원상태로 보존하지않는 등 </a:t>
                      </a:r>
                      <a:r>
                        <a:rPr lang="ko-KR" altLang="en-US" sz="1400" spc="0" baseline="0" dirty="0">
                          <a:solidFill>
                            <a:srgbClr val="0070C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식중독 원인규명을 위한 행위를 방해한 경우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>
                          <a:solidFill>
                            <a:srgbClr val="FF33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baseline="0" dirty="0">
                          <a:solidFill>
                            <a:srgbClr val="FF33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750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baseline="0" dirty="0">
                          <a:solidFill>
                            <a:srgbClr val="FF33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00035"/>
                  </a:ext>
                </a:extLst>
              </a:tr>
            </a:tbl>
          </a:graphicData>
        </a:graphic>
      </p:graphicFrame>
      <p:sp>
        <p:nvSpPr>
          <p:cNvPr id="26" name="모서리가 둥근 직사각형 25"/>
          <p:cNvSpPr/>
          <p:nvPr/>
        </p:nvSpPr>
        <p:spPr>
          <a:xfrm>
            <a:off x="926698" y="3620439"/>
            <a:ext cx="304800" cy="315512"/>
          </a:xfrm>
          <a:prstGeom prst="roundRect">
            <a:avLst/>
          </a:prstGeom>
          <a:solidFill>
            <a:srgbClr val="CC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6126B23-5A54-46A6-807C-45C71BA6C30F}"/>
              </a:ext>
            </a:extLst>
          </p:cNvPr>
          <p:cNvSpPr/>
          <p:nvPr/>
        </p:nvSpPr>
        <p:spPr>
          <a:xfrm>
            <a:off x="921177" y="3580975"/>
            <a:ext cx="31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Y견고딕" panose="02030600000101010101" pitchFamily="18" charset="-127"/>
              </a:rPr>
              <a:t>!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HY견고딕" panose="02030600000101010101" pitchFamily="18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0439657" y="3778195"/>
            <a:ext cx="1023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단위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: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만원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]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921177" y="2922898"/>
            <a:ext cx="10434210" cy="60939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10.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식중독 발생 시 보관 또는 사용 중인 식품은 역학 조사가 완료될 때까지 폐기하거나 소독 등으로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현장을 훼손하여서는 아니 되고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원상태로 보존하여야 하며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식중독 원인규명을 위한 행위를 방해하지 말 것</a:t>
            </a:r>
          </a:p>
        </p:txBody>
      </p:sp>
    </p:spTree>
    <p:extLst>
      <p:ext uri="{BB962C8B-B14F-4D97-AF65-F5344CB8AC3E}">
        <p14:creationId xmlns:p14="http://schemas.microsoft.com/office/powerpoint/2010/main" val="1799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시설 등의 위생관리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99D670E-F481-45E8-825A-B64C98FBA7B3}"/>
              </a:ext>
            </a:extLst>
          </p:cNvPr>
          <p:cNvSpPr/>
          <p:nvPr/>
        </p:nvSpPr>
        <p:spPr>
          <a:xfrm>
            <a:off x="926702" y="2062370"/>
            <a:ext cx="4747464" cy="31045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926702" y="2055813"/>
            <a:ext cx="6774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1]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식품등의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 위생적인 취급에 관한 기준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921179" y="2402815"/>
            <a:ext cx="10434209" cy="33836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1.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식품등을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취급하는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원료보관실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제조가공실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조리실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포장실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등의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내부는 항상 청결하게 관리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하여야 한다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205622" y="2931067"/>
            <a:ext cx="10149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과태료 기준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27]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법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3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 및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88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항제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5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호를 위반한 자에 대한 과태료 금액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926700" y="2941278"/>
            <a:ext cx="304800" cy="315512"/>
          </a:xfrm>
          <a:prstGeom prst="roundRect">
            <a:avLst/>
          </a:prstGeom>
          <a:solidFill>
            <a:srgbClr val="CC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6126B23-5A54-46A6-807C-45C71BA6C30F}"/>
              </a:ext>
            </a:extLst>
          </p:cNvPr>
          <p:cNvSpPr/>
          <p:nvPr/>
        </p:nvSpPr>
        <p:spPr>
          <a:xfrm>
            <a:off x="921179" y="2901814"/>
            <a:ext cx="31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Y견고딕" panose="02030600000101010101" pitchFamily="18" charset="-127"/>
              </a:rPr>
              <a:t>!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HY견고딕" panose="02030600000101010101" pitchFamily="18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926700" y="3628677"/>
          <a:ext cx="10428687" cy="1821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8165">
                  <a:extLst>
                    <a:ext uri="{9D8B030D-6E8A-4147-A177-3AD203B41FA5}">
                      <a16:colId xmlns:a16="http://schemas.microsoft.com/office/drawing/2014/main" val="163304572"/>
                    </a:ext>
                  </a:extLst>
                </a:gridCol>
                <a:gridCol w="806494">
                  <a:extLst>
                    <a:ext uri="{9D8B030D-6E8A-4147-A177-3AD203B41FA5}">
                      <a16:colId xmlns:a16="http://schemas.microsoft.com/office/drawing/2014/main" val="761663278"/>
                    </a:ext>
                  </a:extLst>
                </a:gridCol>
                <a:gridCol w="877014">
                  <a:extLst>
                    <a:ext uri="{9D8B030D-6E8A-4147-A177-3AD203B41FA5}">
                      <a16:colId xmlns:a16="http://schemas.microsoft.com/office/drawing/2014/main" val="3293972767"/>
                    </a:ext>
                  </a:extLst>
                </a:gridCol>
                <a:gridCol w="877014">
                  <a:extLst>
                    <a:ext uri="{9D8B030D-6E8A-4147-A177-3AD203B41FA5}">
                      <a16:colId xmlns:a16="http://schemas.microsoft.com/office/drawing/2014/main" val="37029963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위반사항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행정처분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628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7858"/>
                  </a:ext>
                </a:extLst>
              </a:tr>
              <a:tr h="124272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식품등을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취급하는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원료보관실ㆍ제조가공실ㆍ조리실ㆍ포장실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등의 내부에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위생해충을</a:t>
                      </a: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방제</a:t>
                      </a: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防除</a:t>
                      </a: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 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및 구제</a:t>
                      </a: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驅除</a:t>
                      </a: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하지 아니하여 그 배설물 등이 발견되거나 청결하게 관리하지</a:t>
                      </a: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아니한 경우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00035"/>
                  </a:ext>
                </a:extLst>
              </a:tr>
            </a:tbl>
          </a:graphicData>
        </a:graphic>
      </p:graphicFrame>
      <p:sp>
        <p:nvSpPr>
          <p:cNvPr id="30" name="직사각형 29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0436899" y="3320900"/>
            <a:ext cx="1067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단위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: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만원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900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26941" y="0"/>
            <a:ext cx="7965060" cy="6858000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4226941" cy="1768415"/>
          </a:xfrm>
        </p:spPr>
        <p:txBody>
          <a:bodyPr>
            <a:normAutofit/>
          </a:bodyPr>
          <a:lstStyle/>
          <a:p>
            <a:pPr algn="ctr"/>
            <a:r>
              <a:rPr lang="en-US" altLang="ko-KR" sz="4200" spc="-150" dirty="0">
                <a:solidFill>
                  <a:srgbClr val="0C3664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CONTENTS</a:t>
            </a:r>
            <a:endParaRPr lang="ko-KR" altLang="en-US" sz="4200" spc="-150" dirty="0">
              <a:solidFill>
                <a:srgbClr val="0C3664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336154" y="1768416"/>
            <a:ext cx="810884" cy="50895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ko-KR" dirty="0">
                <a:solidFill>
                  <a:srgbClr val="0C3664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01.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dirty="0">
                <a:solidFill>
                  <a:srgbClr val="0C3664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02.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dirty="0">
                <a:solidFill>
                  <a:srgbClr val="0C3664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03.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dirty="0">
                <a:solidFill>
                  <a:srgbClr val="0C3664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04.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dirty="0">
                <a:solidFill>
                  <a:srgbClr val="0C3664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05.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dirty="0">
                <a:solidFill>
                  <a:srgbClr val="0C3664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06</a:t>
            </a:r>
            <a:r>
              <a:rPr lang="en-US" altLang="ko-KR" dirty="0" smtClean="0">
                <a:solidFill>
                  <a:srgbClr val="0C3664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.</a:t>
            </a:r>
            <a:endParaRPr lang="en-US" altLang="ko-KR" dirty="0">
              <a:solidFill>
                <a:srgbClr val="0C3664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593858" y="1768415"/>
            <a:ext cx="7598142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식중독의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이해</a:t>
            </a:r>
            <a:endParaRPr lang="en-US" altLang="ko-KR" dirty="0" smtClean="0">
              <a:solidFill>
                <a:schemeClr val="bg1"/>
              </a:solidFill>
              <a:latin typeface="+mn-ea"/>
              <a:ea typeface="Noto Sans CJK KR Bold" panose="020B080000000000000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식중독 발생 시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대응절차</a:t>
            </a:r>
            <a:endParaRPr lang="en-US" altLang="ko-KR" dirty="0" smtClean="0">
              <a:solidFill>
                <a:schemeClr val="bg1"/>
              </a:solidFill>
              <a:latin typeface="+mn-ea"/>
              <a:ea typeface="Noto Sans CJK KR Bold" panose="020B080000000000000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계절별 식중독 발생원인 및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예방법</a:t>
            </a:r>
            <a:endParaRPr lang="en-US" altLang="ko-KR" dirty="0">
              <a:solidFill>
                <a:schemeClr val="bg1"/>
              </a:solidFill>
              <a:latin typeface="+mn-ea"/>
              <a:ea typeface="Noto Sans CJK KR Bold" panose="020B080000000000000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관계법령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식품위생법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)</a:t>
            </a:r>
            <a:endParaRPr lang="en-US" altLang="ko-KR" dirty="0">
              <a:solidFill>
                <a:schemeClr val="bg1"/>
              </a:solidFill>
              <a:latin typeface="+mn-ea"/>
              <a:ea typeface="Noto Sans CJK KR Bold" panose="020B080000000000000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사례로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보는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식중독</a:t>
            </a:r>
            <a:endParaRPr lang="en-US" altLang="ko-KR" dirty="0">
              <a:solidFill>
                <a:schemeClr val="bg1"/>
              </a:solidFill>
              <a:latin typeface="+mn-ea"/>
              <a:ea typeface="Noto Sans CJK KR Bold" panose="020B080000000000000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Noto Sans CJK KR Bold" panose="020B0800000000000000"/>
              </a:rPr>
              <a:t>식중독 예방 홍보자료</a:t>
            </a:r>
            <a:endParaRPr lang="en-US" altLang="ko-KR" dirty="0">
              <a:solidFill>
                <a:schemeClr val="bg1"/>
              </a:solidFill>
              <a:latin typeface="+mn-ea"/>
              <a:ea typeface="Noto Sans CJK KR Bold" panose="020B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082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식품 등의 위생관리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99D670E-F481-45E8-825A-B64C98FBA7B3}"/>
              </a:ext>
            </a:extLst>
          </p:cNvPr>
          <p:cNvSpPr/>
          <p:nvPr/>
        </p:nvSpPr>
        <p:spPr>
          <a:xfrm>
            <a:off x="926702" y="2062370"/>
            <a:ext cx="4747464" cy="31045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j-lt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926702" y="2055813"/>
            <a:ext cx="6774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1]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식품등의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 위생적인 취급에 관한 기준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921179" y="2412293"/>
            <a:ext cx="10434209" cy="85542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2.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식품등의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원료 및 제품 중 부패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변질이 되기 쉬운 것은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냉동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냉장시설에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 보관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관리하여야 한다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3.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식품등의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보관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운반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진열시에는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식품등의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기준 및 규격이 정하고 있는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보존 및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유통기준에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 적합하도록 관리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하여야 하고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, 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이 경우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냉동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냉장시설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및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운반시설은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항상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정상적으로 작동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시켜야 한다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.</a:t>
            </a:r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5">
                  <a:lumMod val="75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205622" y="3460185"/>
            <a:ext cx="10149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과태료 기준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27]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법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3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 및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88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항제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5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호를 위반한 자에 대한 과태료 금액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926700" y="3470396"/>
            <a:ext cx="304800" cy="315512"/>
          </a:xfrm>
          <a:prstGeom prst="roundRect">
            <a:avLst/>
          </a:prstGeom>
          <a:solidFill>
            <a:srgbClr val="CC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6126B23-5A54-46A6-807C-45C71BA6C30F}"/>
              </a:ext>
            </a:extLst>
          </p:cNvPr>
          <p:cNvSpPr/>
          <p:nvPr/>
        </p:nvSpPr>
        <p:spPr>
          <a:xfrm>
            <a:off x="921179" y="3430932"/>
            <a:ext cx="31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Y견고딕" panose="02030600000101010101" pitchFamily="18" charset="-127"/>
              </a:rPr>
              <a:t>!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HY견고딕" panose="02030600000101010101" pitchFamily="18" charset="-127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86741"/>
              </p:ext>
            </p:extLst>
          </p:nvPr>
        </p:nvGraphicFramePr>
        <p:xfrm>
          <a:off x="926698" y="3985075"/>
          <a:ext cx="10428691" cy="213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171">
                  <a:extLst>
                    <a:ext uri="{9D8B030D-6E8A-4147-A177-3AD203B41FA5}">
                      <a16:colId xmlns:a16="http://schemas.microsoft.com/office/drawing/2014/main" val="163304572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761663278"/>
                    </a:ext>
                  </a:extLst>
                </a:gridCol>
                <a:gridCol w="897775">
                  <a:extLst>
                    <a:ext uri="{9D8B030D-6E8A-4147-A177-3AD203B41FA5}">
                      <a16:colId xmlns:a16="http://schemas.microsoft.com/office/drawing/2014/main" val="3293972767"/>
                    </a:ext>
                  </a:extLst>
                </a:gridCol>
                <a:gridCol w="740036">
                  <a:extLst>
                    <a:ext uri="{9D8B030D-6E8A-4147-A177-3AD203B41FA5}">
                      <a16:colId xmlns:a16="http://schemas.microsoft.com/office/drawing/2014/main" val="3702996331"/>
                    </a:ext>
                  </a:extLst>
                </a:gridCol>
              </a:tblGrid>
              <a:tr h="37099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위반사항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행정처분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62806"/>
                  </a:ext>
                </a:extLst>
              </a:tr>
              <a:tr h="370997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7858"/>
                  </a:ext>
                </a:extLst>
              </a:tr>
              <a:tr h="5050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식품등의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원료 및 제품 중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부패ㆍ변질이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되기 쉬운 것을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냉동ㆍ냉장시설에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보관ㆍ관리하지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아니한 경우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90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48683"/>
                  </a:ext>
                </a:extLst>
              </a:tr>
              <a:tr h="8786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식품등의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보관ㆍ운반ㆍ진열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시에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식품등의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기준 및 규격이 정하고 있는 보존 및 유통 기준에 적합하도록 관리하지 아니</a:t>
                      </a:r>
                      <a:endParaRPr lang="en-US" altLang="ko-KR" sz="1300" spc="0" baseline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하거나 </a:t>
                      </a:r>
                      <a:r>
                        <a:rPr lang="ko-KR" altLang="en-US" sz="1300" strike="sngStrike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냉동ㆍ냉장시설</a:t>
                      </a:r>
                      <a:r>
                        <a:rPr lang="ko-KR" altLang="en-US" sz="1300" strike="sngStrike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및 </a:t>
                      </a:r>
                      <a:r>
                        <a:rPr lang="ko-KR" altLang="en-US" sz="1300" strike="sngStrike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운반시설을</a:t>
                      </a:r>
                      <a:r>
                        <a:rPr lang="ko-KR" altLang="en-US" sz="1300" strike="sngStrike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정상적으로 작동시키지</a:t>
                      </a:r>
                      <a:r>
                        <a:rPr lang="en-US" altLang="ko-KR" sz="1300" strike="sngStrike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300" strike="sngStrike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아니한 경우</a:t>
                      </a: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 법에 따라 허가를 받거나 신고한 영업자는 제외한다</a:t>
                      </a: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1300" spc="0" baseline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296994"/>
                  </a:ext>
                </a:extLst>
              </a:tr>
            </a:tbl>
          </a:graphicData>
        </a:graphic>
      </p:graphicFrame>
      <p:sp>
        <p:nvSpPr>
          <p:cNvPr id="27" name="직사각형 26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0439662" y="3677298"/>
            <a:ext cx="1056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단위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: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만원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1078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개인 위생관리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838200" y="2468121"/>
            <a:ext cx="10515600" cy="33836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4.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식품등의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제조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가공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조리 또는 포장에 직접 종사하는 사람은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위생모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및 마스크를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착용하는 등 개인위생관리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를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철저히 하여야 한다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121471" y="2906066"/>
            <a:ext cx="10231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과태료 기준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27]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법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3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 및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88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항제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5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호를 위반한 자에 대한 과태료 금액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842549" y="2916277"/>
            <a:ext cx="304800" cy="315512"/>
          </a:xfrm>
          <a:prstGeom prst="roundRect">
            <a:avLst/>
          </a:prstGeom>
          <a:solidFill>
            <a:srgbClr val="CC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6126B23-5A54-46A6-807C-45C71BA6C30F}"/>
              </a:ext>
            </a:extLst>
          </p:cNvPr>
          <p:cNvSpPr/>
          <p:nvPr/>
        </p:nvSpPr>
        <p:spPr>
          <a:xfrm>
            <a:off x="837028" y="2876813"/>
            <a:ext cx="31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Y견고딕" panose="02030600000101010101" pitchFamily="18" charset="-127"/>
              </a:rPr>
              <a:t>!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HY견고딕" panose="02030600000101010101" pitchFamily="18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842548" y="3430956"/>
          <a:ext cx="10510079" cy="1526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502">
                  <a:extLst>
                    <a:ext uri="{9D8B030D-6E8A-4147-A177-3AD203B41FA5}">
                      <a16:colId xmlns:a16="http://schemas.microsoft.com/office/drawing/2014/main" val="163304572"/>
                    </a:ext>
                  </a:extLst>
                </a:gridCol>
                <a:gridCol w="883859">
                  <a:extLst>
                    <a:ext uri="{9D8B030D-6E8A-4147-A177-3AD203B41FA5}">
                      <a16:colId xmlns:a16="http://schemas.microsoft.com/office/drawing/2014/main" val="761663278"/>
                    </a:ext>
                  </a:extLst>
                </a:gridCol>
                <a:gridCol w="883859">
                  <a:extLst>
                    <a:ext uri="{9D8B030D-6E8A-4147-A177-3AD203B41FA5}">
                      <a16:colId xmlns:a16="http://schemas.microsoft.com/office/drawing/2014/main" val="3293972767"/>
                    </a:ext>
                  </a:extLst>
                </a:gridCol>
                <a:gridCol w="883859">
                  <a:extLst>
                    <a:ext uri="{9D8B030D-6E8A-4147-A177-3AD203B41FA5}">
                      <a16:colId xmlns:a16="http://schemas.microsoft.com/office/drawing/2014/main" val="37029963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위반사항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행정처분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628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7858"/>
                  </a:ext>
                </a:extLst>
              </a:tr>
              <a:tr h="94720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식품 등의 </a:t>
                      </a:r>
                      <a:r>
                        <a:rPr lang="ko-KR" altLang="en-US" sz="1300" spc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제조ㆍ가공ㆍ조리</a:t>
                      </a:r>
                      <a:r>
                        <a:rPr lang="ko-KR" altLang="en-US" sz="13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또는 포장에 직접 종사하는 사람에게 </a:t>
                      </a:r>
                      <a:r>
                        <a:rPr lang="ko-KR" altLang="en-US" sz="1300" spc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위생모</a:t>
                      </a:r>
                      <a:r>
                        <a:rPr lang="ko-KR" altLang="en-US" sz="13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및 마스크를 </a:t>
                      </a:r>
                      <a:r>
                        <a:rPr lang="ko-KR" altLang="en-US" sz="1300" spc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착용시키지</a:t>
                      </a:r>
                      <a:r>
                        <a:rPr lang="ko-KR" altLang="en-US" sz="13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아니한 경우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00035"/>
                  </a:ext>
                </a:extLst>
              </a:tr>
            </a:tbl>
          </a:graphicData>
        </a:graphic>
      </p:graphicFrame>
      <p:sp>
        <p:nvSpPr>
          <p:cNvPr id="19" name="직사각형 18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0436899" y="3123179"/>
            <a:ext cx="1076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단위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: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만원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]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99D670E-F481-45E8-825A-B64C98FBA7B3}"/>
              </a:ext>
            </a:extLst>
          </p:cNvPr>
          <p:cNvSpPr/>
          <p:nvPr/>
        </p:nvSpPr>
        <p:spPr>
          <a:xfrm>
            <a:off x="839788" y="2050236"/>
            <a:ext cx="4747464" cy="31045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j-lt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845309" y="2055813"/>
            <a:ext cx="6774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1]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식품등의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 위생적인 취급에 관한 기준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20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기구 등의 위생관리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839787" y="2226317"/>
            <a:ext cx="10606837" cy="60939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6.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 등의 제조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가공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조리에 직접 사용되는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기계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기구 및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음식기는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 사용 후에 세척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살균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하는 등 항상 청결하게 유지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관리하여야 하며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어류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육류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채소류를 취급하는 칼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·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도마는 각각 구분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하여 사용하여야 한다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.</a:t>
            </a:r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5">
                  <a:lumMod val="75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144587" y="4320022"/>
            <a:ext cx="10302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과태료 기준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27]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법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3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 및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88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항제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5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호를 위반한 자에 대한 과태료 금액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850829" y="4351186"/>
            <a:ext cx="304800" cy="315512"/>
          </a:xfrm>
          <a:prstGeom prst="roundRect">
            <a:avLst/>
          </a:prstGeom>
          <a:solidFill>
            <a:srgbClr val="CC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6126B23-5A54-46A6-807C-45C71BA6C30F}"/>
              </a:ext>
            </a:extLst>
          </p:cNvPr>
          <p:cNvSpPr/>
          <p:nvPr/>
        </p:nvSpPr>
        <p:spPr>
          <a:xfrm>
            <a:off x="839787" y="4351186"/>
            <a:ext cx="31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Y견고딕" panose="02030600000101010101" pitchFamily="18" charset="-127"/>
              </a:rPr>
              <a:t>!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HY견고딕" panose="02030600000101010101" pitchFamily="18" charset="-127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53098"/>
              </p:ext>
            </p:extLst>
          </p:nvPr>
        </p:nvGraphicFramePr>
        <p:xfrm>
          <a:off x="839787" y="5093151"/>
          <a:ext cx="10606837" cy="130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9893">
                  <a:extLst>
                    <a:ext uri="{9D8B030D-6E8A-4147-A177-3AD203B41FA5}">
                      <a16:colId xmlns:a16="http://schemas.microsoft.com/office/drawing/2014/main" val="163304572"/>
                    </a:ext>
                  </a:extLst>
                </a:gridCol>
                <a:gridCol w="792952">
                  <a:extLst>
                    <a:ext uri="{9D8B030D-6E8A-4147-A177-3AD203B41FA5}">
                      <a16:colId xmlns:a16="http://schemas.microsoft.com/office/drawing/2014/main" val="761663278"/>
                    </a:ext>
                  </a:extLst>
                </a:gridCol>
                <a:gridCol w="891996">
                  <a:extLst>
                    <a:ext uri="{9D8B030D-6E8A-4147-A177-3AD203B41FA5}">
                      <a16:colId xmlns:a16="http://schemas.microsoft.com/office/drawing/2014/main" val="3293972767"/>
                    </a:ext>
                  </a:extLst>
                </a:gridCol>
                <a:gridCol w="891996">
                  <a:extLst>
                    <a:ext uri="{9D8B030D-6E8A-4147-A177-3AD203B41FA5}">
                      <a16:colId xmlns:a16="http://schemas.microsoft.com/office/drawing/2014/main" val="3702996331"/>
                    </a:ext>
                  </a:extLst>
                </a:gridCol>
              </a:tblGrid>
              <a:tr h="32841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위반사항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행정처분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628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7858"/>
                  </a:ext>
                </a:extLst>
              </a:tr>
              <a:tr h="1382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식품등의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제조ㆍ가공ㆍ조리에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직접 사용되는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기계ㆍ기구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및 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음식기를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사용한 후에 세척</a:t>
                      </a: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또는 살균을 하지 아니하는 등 청결하게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유지ㆍ관리하지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아니한 경우 또는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어류ㆍ육류ㆍ채소류를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취급하는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칼ㆍ도마를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각각 구분하여 사용하지 아니한 경우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00035"/>
                  </a:ext>
                </a:extLst>
              </a:tr>
            </a:tbl>
          </a:graphicData>
        </a:graphic>
      </p:graphicFrame>
      <p:sp>
        <p:nvSpPr>
          <p:cNvPr id="25" name="직사각형 24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0528136" y="4666698"/>
            <a:ext cx="918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단위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: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만원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]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839787" y="3350114"/>
            <a:ext cx="10432271" cy="60939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1.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물수건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숟가락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젓가락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식기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찬기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도마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칼 및 행주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그 밖에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주방용구는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기구 등의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살균ㆍ소독제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 또는 열탕의 방법으로 소독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한 것을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사용하여야 한다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.</a:t>
            </a:r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5">
                  <a:lumMod val="75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99D670E-F481-45E8-825A-B64C98FBA7B3}"/>
              </a:ext>
            </a:extLst>
          </p:cNvPr>
          <p:cNvSpPr/>
          <p:nvPr/>
        </p:nvSpPr>
        <p:spPr>
          <a:xfrm>
            <a:off x="839788" y="1870019"/>
            <a:ext cx="5282459" cy="31045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j-lt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839788" y="1871564"/>
            <a:ext cx="6774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1]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식품등의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 위생적인 취급에 관한 기준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99D670E-F481-45E8-825A-B64C98FBA7B3}"/>
              </a:ext>
            </a:extLst>
          </p:cNvPr>
          <p:cNvSpPr/>
          <p:nvPr/>
        </p:nvSpPr>
        <p:spPr>
          <a:xfrm>
            <a:off x="839788" y="2984739"/>
            <a:ext cx="5377192" cy="31045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j-lt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839788" y="2970457"/>
            <a:ext cx="6774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24]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집단급식소의 설치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·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운영자의 준수사항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4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소비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(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유통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)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기한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113185" y="3298825"/>
            <a:ext cx="10236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과태료 기준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27]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법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3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 및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88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항제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5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호를 위반한 자에 대한 과태료 금액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839786" y="3330228"/>
            <a:ext cx="304800" cy="315512"/>
          </a:xfrm>
          <a:prstGeom prst="roundRect">
            <a:avLst/>
          </a:prstGeom>
          <a:solidFill>
            <a:srgbClr val="CC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6126B23-5A54-46A6-807C-45C71BA6C30F}"/>
              </a:ext>
            </a:extLst>
          </p:cNvPr>
          <p:cNvSpPr/>
          <p:nvPr/>
        </p:nvSpPr>
        <p:spPr>
          <a:xfrm>
            <a:off x="797343" y="3366604"/>
            <a:ext cx="31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Y견고딕" panose="02030600000101010101" pitchFamily="18" charset="-127"/>
              </a:rPr>
              <a:t>!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HY견고딕" panose="02030600000101010101" pitchFamily="18" charset="-127"/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55984"/>
              </p:ext>
            </p:extLst>
          </p:nvPr>
        </p:nvGraphicFramePr>
        <p:xfrm>
          <a:off x="834265" y="4085377"/>
          <a:ext cx="10515601" cy="126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2">
                  <a:extLst>
                    <a:ext uri="{9D8B030D-6E8A-4147-A177-3AD203B41FA5}">
                      <a16:colId xmlns:a16="http://schemas.microsoft.com/office/drawing/2014/main" val="163304572"/>
                    </a:ext>
                  </a:extLst>
                </a:gridCol>
                <a:gridCol w="884323">
                  <a:extLst>
                    <a:ext uri="{9D8B030D-6E8A-4147-A177-3AD203B41FA5}">
                      <a16:colId xmlns:a16="http://schemas.microsoft.com/office/drawing/2014/main" val="761663278"/>
                    </a:ext>
                  </a:extLst>
                </a:gridCol>
                <a:gridCol w="884323">
                  <a:extLst>
                    <a:ext uri="{9D8B030D-6E8A-4147-A177-3AD203B41FA5}">
                      <a16:colId xmlns:a16="http://schemas.microsoft.com/office/drawing/2014/main" val="3293972767"/>
                    </a:ext>
                  </a:extLst>
                </a:gridCol>
                <a:gridCol w="884323">
                  <a:extLst>
                    <a:ext uri="{9D8B030D-6E8A-4147-A177-3AD203B41FA5}">
                      <a16:colId xmlns:a16="http://schemas.microsoft.com/office/drawing/2014/main" val="37029963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위반사항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행정처분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628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7858"/>
                  </a:ext>
                </a:extLst>
              </a:tr>
              <a:tr h="138254">
                <a:tc>
                  <a:txBody>
                    <a:bodyPr/>
                    <a:lstStyle/>
                    <a:p>
                      <a:pPr latinLnBrk="1"/>
                      <a:endParaRPr lang="en-US" altLang="ko-KR" sz="1300" spc="0" baseline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latinLnBrk="1"/>
                      <a:r>
                        <a:rPr lang="ko-KR" altLang="en-US" sz="1300" spc="0" baseline="0" dirty="0" err="1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소비기한이</a:t>
                      </a:r>
                      <a:r>
                        <a:rPr lang="ko-KR" altLang="en-US" sz="1300" spc="0" baseline="0" dirty="0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지난 원료 또는 완제품을 조리할 목적으로 보관하거나 음식물의 조리에 사용한 경우</a:t>
                      </a:r>
                      <a:endParaRPr lang="en-US" altLang="ko-KR" sz="1300" spc="0" baseline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latinLnBrk="1"/>
                      <a:endParaRPr lang="ko-KR" altLang="en-US" sz="1300" spc="0" baseline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1"/>
                        </a:gra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300</a:t>
                      </a:r>
                      <a:endParaRPr lang="en-US" altLang="ko-KR" sz="1300" spc="0" baseline="0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400</a:t>
                      </a:r>
                      <a:endParaRPr lang="en-US" altLang="ko-KR" sz="1300" spc="0" baseline="0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500</a:t>
                      </a:r>
                      <a:endParaRPr lang="en-US" altLang="ko-KR" sz="1300" spc="0" baseline="0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00035"/>
                  </a:ext>
                </a:extLst>
              </a:tr>
            </a:tbl>
          </a:graphicData>
        </a:graphic>
      </p:graphicFrame>
      <p:sp>
        <p:nvSpPr>
          <p:cNvPr id="35" name="직사각형 34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0348451" y="3677855"/>
            <a:ext cx="1001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단위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: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만원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]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834265" y="2756148"/>
            <a:ext cx="10515600" cy="35086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3. </a:t>
            </a:r>
            <a:r>
              <a:rPr lang="ko-KR" altLang="en-US" sz="1400" dirty="0" err="1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소비기한이</a:t>
            </a:r>
            <a:r>
              <a:rPr lang="ko-KR" altLang="en-US" sz="14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경과된 원료 또는 완제품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을 조리할 목적으로 보관하거나 이를 음식물의 조리에 사용하여서는 아니 된다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.</a:t>
            </a:r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5">
                  <a:lumMod val="75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99D670E-F481-45E8-825A-B64C98FBA7B3}"/>
              </a:ext>
            </a:extLst>
          </p:cNvPr>
          <p:cNvSpPr/>
          <p:nvPr/>
        </p:nvSpPr>
        <p:spPr>
          <a:xfrm>
            <a:off x="834265" y="2222474"/>
            <a:ext cx="10515600" cy="31045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j-lt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834265" y="2201557"/>
            <a:ext cx="6774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24]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집단급식소의 설치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·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운영자의 준수사항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배식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-`21. 5. 13. 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시행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99D670E-F481-45E8-825A-B64C98FBA7B3}"/>
              </a:ext>
            </a:extLst>
          </p:cNvPr>
          <p:cNvSpPr/>
          <p:nvPr/>
        </p:nvSpPr>
        <p:spPr>
          <a:xfrm>
            <a:off x="845310" y="2062370"/>
            <a:ext cx="10510077" cy="31045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j-lt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845311" y="2055813"/>
            <a:ext cx="10510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24]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집단급식소의 설치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·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운영자의 준수사항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839788" y="2406149"/>
            <a:ext cx="10515599" cy="33836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2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나눔바른고딕" panose="020B0603020101020101" pitchFamily="50" charset="-127"/>
              </a:rPr>
              <a:t>.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3300"/>
                </a:solidFill>
                <a:latin typeface="+mj-lt"/>
                <a:ea typeface="나눔바른고딕" panose="020B0603020101020101" pitchFamily="50" charset="-127"/>
              </a:rPr>
              <a:t>배식하고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3300"/>
                </a:solidFill>
                <a:latin typeface="+mj-lt"/>
                <a:ea typeface="나눔바른고딕" panose="020B0603020101020101" pitchFamily="50" charset="-127"/>
              </a:rPr>
              <a:t> 남은 음식물을 다시 사용 조리 또는 보관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(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폐기용이라는 표시를 명확하게 하여 보관하는 경우 제외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)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3300"/>
                </a:solidFill>
                <a:latin typeface="+mj-lt"/>
                <a:ea typeface="나눔바른고딕" panose="020B0603020101020101" pitchFamily="50" charset="-127"/>
              </a:rPr>
              <a:t>해서는 안된다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3300"/>
                </a:solidFill>
                <a:latin typeface="+mj-lt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124231" y="2934401"/>
            <a:ext cx="10231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과태료 기준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27]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법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3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 및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88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항제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5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호를 위반한 자에 대한 과태료 금액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845309" y="2944612"/>
            <a:ext cx="304800" cy="315512"/>
          </a:xfrm>
          <a:prstGeom prst="roundRect">
            <a:avLst/>
          </a:prstGeom>
          <a:solidFill>
            <a:srgbClr val="CC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6126B23-5A54-46A6-807C-45C71BA6C30F}"/>
              </a:ext>
            </a:extLst>
          </p:cNvPr>
          <p:cNvSpPr/>
          <p:nvPr/>
        </p:nvSpPr>
        <p:spPr>
          <a:xfrm>
            <a:off x="839788" y="2905148"/>
            <a:ext cx="31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Y견고딕" panose="02030600000101010101" pitchFamily="18" charset="-127"/>
              </a:rPr>
              <a:t>!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HY견고딕" panose="02030600000101010101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0436898" y="3185553"/>
            <a:ext cx="11974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단위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: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만원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]</a:t>
            </a: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31773"/>
              </p:ext>
            </p:extLst>
          </p:nvPr>
        </p:nvGraphicFramePr>
        <p:xfrm>
          <a:off x="888965" y="3493330"/>
          <a:ext cx="10466421" cy="1304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7100">
                  <a:extLst>
                    <a:ext uri="{9D8B030D-6E8A-4147-A177-3AD203B41FA5}">
                      <a16:colId xmlns:a16="http://schemas.microsoft.com/office/drawing/2014/main" val="163304572"/>
                    </a:ext>
                  </a:extLst>
                </a:gridCol>
                <a:gridCol w="1596044">
                  <a:extLst>
                    <a:ext uri="{9D8B030D-6E8A-4147-A177-3AD203B41FA5}">
                      <a16:colId xmlns:a16="http://schemas.microsoft.com/office/drawing/2014/main" val="761663278"/>
                    </a:ext>
                  </a:extLst>
                </a:gridCol>
                <a:gridCol w="1411306">
                  <a:extLst>
                    <a:ext uri="{9D8B030D-6E8A-4147-A177-3AD203B41FA5}">
                      <a16:colId xmlns:a16="http://schemas.microsoft.com/office/drawing/2014/main" val="3293972767"/>
                    </a:ext>
                  </a:extLst>
                </a:gridCol>
                <a:gridCol w="1381971">
                  <a:extLst>
                    <a:ext uri="{9D8B030D-6E8A-4147-A177-3AD203B41FA5}">
                      <a16:colId xmlns:a16="http://schemas.microsoft.com/office/drawing/2014/main" val="37029963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위반사항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행정처분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62806"/>
                  </a:ext>
                </a:extLst>
              </a:tr>
              <a:tr h="371076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7858"/>
                  </a:ext>
                </a:extLst>
              </a:tr>
              <a:tr h="64366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집단급식소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설치</a:t>
                      </a:r>
                      <a:r>
                        <a:rPr lang="ko-KR" altLang="en-US" sz="1300" spc="0" baseline="0" dirty="0" err="1">
                          <a:solidFill>
                            <a:srgbClr val="0070C0"/>
                          </a:solidFill>
                          <a:latin typeface="+mj-lt"/>
                          <a:ea typeface="나눔바른고딕" panose="020B0603020101020101" pitchFamily="50" charset="-127"/>
                        </a:rPr>
                        <a:t>ㆍ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운영자가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300" spc="0" baseline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배식하고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+mj-lt"/>
                          <a:ea typeface="나눔바른고딕" panose="020B0603020101020101" pitchFamily="50" charset="-127"/>
                        </a:rPr>
                        <a:t> 남은 음식물을 다시  </a:t>
                      </a:r>
                      <a:r>
                        <a:rPr lang="ko-KR" altLang="en-US" sz="1300" spc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나눔바른고딕" panose="020B0603020101020101" pitchFamily="50" charset="-127"/>
                        </a:rPr>
                        <a:t>사용ㆍ조리</a:t>
                      </a:r>
                      <a:r>
                        <a:rPr lang="ko-KR" altLang="en-US" sz="13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나눔바른고딕" panose="020B0603020101020101" pitchFamily="50" charset="-127"/>
                        </a:rPr>
                        <a:t> 또는 보관하는 경우</a:t>
                      </a:r>
                      <a:r>
                        <a:rPr lang="en-US" altLang="ko-KR" sz="13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300" spc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나눔바른고딕" panose="020B0603020101020101" pitchFamily="50" charset="-127"/>
                        </a:rPr>
                        <a:t>폐기용으로</a:t>
                      </a:r>
                      <a:r>
                        <a:rPr lang="ko-KR" altLang="en-US" sz="13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나눔바른고딕" panose="020B0603020101020101" pitchFamily="50" charset="-127"/>
                        </a:rPr>
                        <a:t> 명확히 표시하여 보관한 경우 제외</a:t>
                      </a:r>
                      <a:r>
                        <a:rPr lang="en-US" altLang="ko-KR" sz="13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130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solidFill>
                            <a:srgbClr val="FF3300"/>
                          </a:solidFill>
                          <a:latin typeface="+mj-lt"/>
                          <a:ea typeface="나눔바른고딕" panose="020B0603020101020101" pitchFamily="50" charset="-127"/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solidFill>
                            <a:srgbClr val="FF3300"/>
                          </a:solidFill>
                          <a:latin typeface="+mj-lt"/>
                          <a:ea typeface="나눔바른고딕" panose="020B0603020101020101" pitchFamily="50" charset="-127"/>
                        </a:rPr>
                        <a:t>200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solidFill>
                            <a:srgbClr val="FF3300"/>
                          </a:solidFill>
                          <a:latin typeface="+mj-lt"/>
                          <a:ea typeface="나눔바른고딕" panose="020B0603020101020101" pitchFamily="50" charset="-127"/>
                        </a:rPr>
                        <a:t>300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0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3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위생관리 </a:t>
            </a:r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점검</a:t>
            </a:r>
            <a:r>
              <a:rPr lang="ko-KR" altLang="en-US" sz="42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∙결과</a:t>
            </a:r>
            <a:r>
              <a:rPr lang="ko-KR" altLang="en-US" sz="4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기록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-`21. 10. 13. 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시행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99D670E-F481-45E8-825A-B64C98FBA7B3}"/>
              </a:ext>
            </a:extLst>
          </p:cNvPr>
          <p:cNvSpPr/>
          <p:nvPr/>
        </p:nvSpPr>
        <p:spPr>
          <a:xfrm>
            <a:off x="845311" y="2062370"/>
            <a:ext cx="10510076" cy="31045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j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845310" y="2055813"/>
            <a:ext cx="10510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24]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집단급식소의 설치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·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운영자의 준수사항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839787" y="2586615"/>
            <a:ext cx="10606837" cy="60939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3.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식재료의 검수 및 조리 등에 대해서는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70C0"/>
                </a:solidFill>
                <a:latin typeface="+mj-lt"/>
                <a:ea typeface="나눔바른고딕" panose="020B0603020101020101" pitchFamily="50" charset="-127"/>
              </a:rPr>
              <a:t>식품의약품안전처장이 정하여 고시하는 위생관리 사항의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3300"/>
                </a:solidFill>
                <a:latin typeface="+mj-lt"/>
                <a:ea typeface="나눔바른고딕" panose="020B0603020101020101" pitchFamily="50" charset="-127"/>
              </a:rPr>
              <a:t>점검결과를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3300"/>
                </a:solidFill>
                <a:latin typeface="+mj-lt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3300"/>
                </a:solidFill>
                <a:latin typeface="+mj-lt"/>
                <a:ea typeface="나눔바른고딕" panose="020B0603020101020101" pitchFamily="50" charset="-127"/>
              </a:rPr>
              <a:t>기록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해야 한다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.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이 경우 그 기록에 관한 서류는 해당 기록을 한 날부터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3300"/>
                </a:solidFill>
                <a:latin typeface="+mj-lt"/>
                <a:ea typeface="나눔바른고딕" panose="020B0603020101020101" pitchFamily="50" charset="-127"/>
              </a:rPr>
              <a:t>3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3300"/>
                </a:solidFill>
                <a:latin typeface="+mj-lt"/>
                <a:ea typeface="나눔바른고딕" panose="020B0603020101020101" pitchFamily="50" charset="-127"/>
              </a:rPr>
              <a:t>개월간 보관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해야 한다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.</a:t>
            </a:r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124230" y="3419038"/>
            <a:ext cx="10322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과태료 기준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27]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법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3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 및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88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조제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항제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5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호를 위반한 자에 대한 과태료 금액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839787" y="3419038"/>
            <a:ext cx="284443" cy="315512"/>
          </a:xfrm>
          <a:prstGeom prst="roundRect">
            <a:avLst/>
          </a:prstGeom>
          <a:solidFill>
            <a:srgbClr val="CC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6126B23-5A54-46A6-807C-45C71BA6C30F}"/>
              </a:ext>
            </a:extLst>
          </p:cNvPr>
          <p:cNvSpPr/>
          <p:nvPr/>
        </p:nvSpPr>
        <p:spPr>
          <a:xfrm>
            <a:off x="839787" y="3424094"/>
            <a:ext cx="284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Y견고딕" panose="02030600000101010101" pitchFamily="18" charset="-127"/>
              </a:rPr>
              <a:t>!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HY견고딕" panose="02030600000101010101" pitchFamily="18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0561783" y="3670190"/>
            <a:ext cx="109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단위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: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만원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]</a:t>
            </a:r>
          </a:p>
        </p:txBody>
      </p:sp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839787" y="3977967"/>
          <a:ext cx="10606835" cy="146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4468">
                  <a:extLst>
                    <a:ext uri="{9D8B030D-6E8A-4147-A177-3AD203B41FA5}">
                      <a16:colId xmlns:a16="http://schemas.microsoft.com/office/drawing/2014/main" val="163304572"/>
                    </a:ext>
                  </a:extLst>
                </a:gridCol>
                <a:gridCol w="1496290">
                  <a:extLst>
                    <a:ext uri="{9D8B030D-6E8A-4147-A177-3AD203B41FA5}">
                      <a16:colId xmlns:a16="http://schemas.microsoft.com/office/drawing/2014/main" val="761663278"/>
                    </a:ext>
                  </a:extLst>
                </a:gridCol>
                <a:gridCol w="1525567">
                  <a:extLst>
                    <a:ext uri="{9D8B030D-6E8A-4147-A177-3AD203B41FA5}">
                      <a16:colId xmlns:a16="http://schemas.microsoft.com/office/drawing/2014/main" val="3293972767"/>
                    </a:ext>
                  </a:extLst>
                </a:gridCol>
                <a:gridCol w="1400510">
                  <a:extLst>
                    <a:ext uri="{9D8B030D-6E8A-4147-A177-3AD203B41FA5}">
                      <a16:colId xmlns:a16="http://schemas.microsoft.com/office/drawing/2014/main" val="37029963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위반사항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행정처분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62806"/>
                  </a:ext>
                </a:extLst>
              </a:tr>
              <a:tr h="371076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3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7858"/>
                  </a:ext>
                </a:extLst>
              </a:tr>
              <a:tr h="27650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300" spc="0" baseline="0" dirty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식재료의 검수 및 조리 등에 대해서 식품의약품안전처장이 정하여 고시하는 위생관리 사항의 </a:t>
                      </a:r>
                      <a:r>
                        <a:rPr lang="ko-KR" altLang="en-US" sz="1300" spc="0" baseline="0" dirty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0070C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300" spc="0" baseline="0" dirty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점검 결과를 기록하고 </a:t>
                      </a:r>
                      <a:r>
                        <a:rPr lang="ko-KR" altLang="en-US" sz="1300" spc="0" baseline="0" dirty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해당 기록을 한 날부터 </a:t>
                      </a:r>
                      <a:r>
                        <a:rPr lang="en-US" altLang="ko-KR" sz="1300" spc="0" baseline="0" dirty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300" spc="0" baseline="0" dirty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개월간 보관하지 않은 경우</a:t>
                      </a:r>
                      <a:endParaRPr lang="ko-KR" altLang="en-US" sz="130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0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2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용수관리</a:t>
            </a:r>
            <a:endParaRPr lang="ko-KR" altLang="en-US" sz="42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99D670E-F481-45E8-825A-B64C98FBA7B3}"/>
              </a:ext>
            </a:extLst>
          </p:cNvPr>
          <p:cNvSpPr/>
          <p:nvPr/>
        </p:nvSpPr>
        <p:spPr>
          <a:xfrm>
            <a:off x="839789" y="2031806"/>
            <a:ext cx="10515598" cy="31045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j-lt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839788" y="2025249"/>
            <a:ext cx="10515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식품위생법 시행규칙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24]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집단급식소의 설치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·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나눔바른고딕" panose="020B0603020101020101" pitchFamily="50" charset="-127"/>
              </a:rPr>
              <a:t>운영자의 준수사항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839788" y="2395159"/>
            <a:ext cx="10515599" cy="119109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수돗물이 아닌 지하수 등을 먹는 물 또는 식품의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조리ㆍ세척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등에 사용하는 경우에는 「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먹는물관리법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」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43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조에 따른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먹는물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수질검사기관에서 다음의 구분에 따라 검사를 받아 마시기에 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70C0"/>
                </a:solidFill>
                <a:latin typeface="+mn-ea"/>
              </a:rPr>
              <a:t>적합하다고 인정된 물을 사용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하여야 한다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일부항목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검사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1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년마다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모든 항목 검사를 하는 연도의 경우를 제외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나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모든항목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검사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2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년마다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118709" y="3973638"/>
            <a:ext cx="10236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과태료 기준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식품위생법 시행규칙 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별표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27]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법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3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조 및 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88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조제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</a:t>
            </a:r>
            <a:r>
              <a:rPr lang="ko-KR" altLang="en-US" sz="14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항제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5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호를 위반한 자에 대한 과태료 금액</a:t>
            </a:r>
            <a:endParaRPr lang="en-US" altLang="ko-KR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836238" y="3967210"/>
            <a:ext cx="304800" cy="315512"/>
          </a:xfrm>
          <a:prstGeom prst="roundRect">
            <a:avLst/>
          </a:prstGeom>
          <a:solidFill>
            <a:srgbClr val="CC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6126B23-5A54-46A6-807C-45C71BA6C30F}"/>
              </a:ext>
            </a:extLst>
          </p:cNvPr>
          <p:cNvSpPr/>
          <p:nvPr/>
        </p:nvSpPr>
        <p:spPr>
          <a:xfrm>
            <a:off x="839788" y="3945824"/>
            <a:ext cx="31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Y견고딕" panose="02030600000101010101" pitchFamily="18" charset="-127"/>
              </a:rPr>
              <a:t>!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HY견고딕" panose="02030600000101010101" pitchFamily="18" charset="-127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29757"/>
              </p:ext>
            </p:extLst>
          </p:nvPr>
        </p:nvGraphicFramePr>
        <p:xfrm>
          <a:off x="836238" y="4853318"/>
          <a:ext cx="10515600" cy="1255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9911">
                  <a:extLst>
                    <a:ext uri="{9D8B030D-6E8A-4147-A177-3AD203B41FA5}">
                      <a16:colId xmlns:a16="http://schemas.microsoft.com/office/drawing/2014/main" val="163304572"/>
                    </a:ext>
                  </a:extLst>
                </a:gridCol>
                <a:gridCol w="1275110">
                  <a:extLst>
                    <a:ext uri="{9D8B030D-6E8A-4147-A177-3AD203B41FA5}">
                      <a16:colId xmlns:a16="http://schemas.microsoft.com/office/drawing/2014/main" val="761663278"/>
                    </a:ext>
                  </a:extLst>
                </a:gridCol>
                <a:gridCol w="1081913">
                  <a:extLst>
                    <a:ext uri="{9D8B030D-6E8A-4147-A177-3AD203B41FA5}">
                      <a16:colId xmlns:a16="http://schemas.microsoft.com/office/drawing/2014/main" val="3293972767"/>
                    </a:ext>
                  </a:extLst>
                </a:gridCol>
                <a:gridCol w="1098666">
                  <a:extLst>
                    <a:ext uri="{9D8B030D-6E8A-4147-A177-3AD203B41FA5}">
                      <a16:colId xmlns:a16="http://schemas.microsoft.com/office/drawing/2014/main" val="3702996331"/>
                    </a:ext>
                  </a:extLst>
                </a:gridCol>
              </a:tblGrid>
              <a:tr h="42079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위반사항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행정처분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62806"/>
                  </a:ext>
                </a:extLst>
              </a:tr>
              <a:tr h="280175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4A4B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7858"/>
                  </a:ext>
                </a:extLst>
              </a:tr>
              <a:tr h="53036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수질검사를 실시하지 아니한 경우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0" baseline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0999"/>
                  </a:ext>
                </a:extLst>
              </a:tr>
            </a:tbl>
          </a:graphicData>
        </a:graphic>
      </p:graphicFrame>
      <p:sp>
        <p:nvSpPr>
          <p:cNvPr id="26" name="직사각형 25">
            <a:extLst>
              <a:ext uri="{FF2B5EF4-FFF2-40B4-BE49-F238E27FC236}">
                <a16:creationId xmlns:a16="http://schemas.microsoft.com/office/drawing/2014/main" id="{268ECA97-987D-4556-A94B-759D920D0E21}"/>
              </a:ext>
            </a:extLst>
          </p:cNvPr>
          <p:cNvSpPr/>
          <p:nvPr/>
        </p:nvSpPr>
        <p:spPr>
          <a:xfrm>
            <a:off x="10174778" y="4545541"/>
            <a:ext cx="1180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[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단위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: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만원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바른고딕" panose="020B0603020101020101" pitchFamily="50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75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699404"/>
            <a:ext cx="12192000" cy="5157518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3070" y="2199737"/>
            <a:ext cx="10759068" cy="1742530"/>
          </a:xfrm>
        </p:spPr>
        <p:txBody>
          <a:bodyPr>
            <a:noAutofit/>
          </a:bodyPr>
          <a:lstStyle/>
          <a:p>
            <a:pPr algn="l"/>
            <a:r>
              <a:rPr lang="en-US" altLang="ko-KR" sz="48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05. </a:t>
            </a:r>
            <a:r>
              <a:rPr lang="ko-KR" altLang="en-US" sz="48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사례로 보는 식중독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865342" y="2199736"/>
            <a:ext cx="0" cy="17425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사례 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– </a:t>
            </a:r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가열조리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 부주의</a:t>
            </a:r>
          </a:p>
        </p:txBody>
      </p:sp>
      <p:sp>
        <p:nvSpPr>
          <p:cNvPr id="43" name="사각형: 둥근 모서리 8">
            <a:extLst>
              <a:ext uri="{FF2B5EF4-FFF2-40B4-BE49-F238E27FC236}">
                <a16:creationId xmlns:a16="http://schemas.microsoft.com/office/drawing/2014/main" id="{8D8B25B8-0061-4843-A991-88D0095AFF33}"/>
              </a:ext>
            </a:extLst>
          </p:cNvPr>
          <p:cNvSpPr/>
          <p:nvPr/>
        </p:nvSpPr>
        <p:spPr>
          <a:xfrm rot="16200000" flipV="1">
            <a:off x="1999316" y="1248311"/>
            <a:ext cx="1617054" cy="5240737"/>
          </a:xfrm>
          <a:prstGeom prst="roundRect">
            <a:avLst>
              <a:gd name="adj" fmla="val 11923"/>
            </a:avLst>
          </a:prstGeom>
          <a:solidFill>
            <a:srgbClr val="94A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사각형: 둥근 모서리 10">
            <a:extLst>
              <a:ext uri="{FF2B5EF4-FFF2-40B4-BE49-F238E27FC236}">
                <a16:creationId xmlns:a16="http://schemas.microsoft.com/office/drawing/2014/main" id="{63074782-3380-4713-A96D-10A13BFEE034}"/>
              </a:ext>
            </a:extLst>
          </p:cNvPr>
          <p:cNvSpPr/>
          <p:nvPr/>
        </p:nvSpPr>
        <p:spPr>
          <a:xfrm rot="16200000" flipV="1">
            <a:off x="2048348" y="1297344"/>
            <a:ext cx="1617054" cy="5142671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6BB926A1-64A3-4497-87D3-153082DC31DD}"/>
              </a:ext>
            </a:extLst>
          </p:cNvPr>
          <p:cNvSpPr/>
          <p:nvPr/>
        </p:nvSpPr>
        <p:spPr>
          <a:xfrm>
            <a:off x="187474" y="1871294"/>
            <a:ext cx="5240737" cy="818203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4969176-2D85-4613-80DE-5DC92AE0B2C6}"/>
              </a:ext>
            </a:extLst>
          </p:cNvPr>
          <p:cNvSpPr/>
          <p:nvPr/>
        </p:nvSpPr>
        <p:spPr>
          <a:xfrm>
            <a:off x="2311209" y="3180738"/>
            <a:ext cx="3117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전날 대량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조리되어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냉장고에 보관중인 한방소갈비찜을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충분히 가열하지 않고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제공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88900" indent="-88900"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환자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34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명 및 음식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한방소갈비찜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에서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클로스트리디움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퍼프리젠스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검출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7" name="사각형: 둥근 모서리 79">
            <a:extLst>
              <a:ext uri="{FF2B5EF4-FFF2-40B4-BE49-F238E27FC236}">
                <a16:creationId xmlns:a16="http://schemas.microsoft.com/office/drawing/2014/main" id="{21A4024F-A376-4DD7-A9A5-96F6A0ECE0B4}"/>
              </a:ext>
            </a:extLst>
          </p:cNvPr>
          <p:cNvSpPr/>
          <p:nvPr/>
        </p:nvSpPr>
        <p:spPr>
          <a:xfrm>
            <a:off x="187472" y="5051626"/>
            <a:ext cx="2461307" cy="281190"/>
          </a:xfrm>
          <a:prstGeom prst="roundRect">
            <a:avLst>
              <a:gd name="adj" fmla="val 50000"/>
            </a:avLst>
          </a:prstGeom>
          <a:solidFill>
            <a:srgbClr val="9F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예방 방안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1318C08-5357-43A1-BC7B-0749D8ABD925}"/>
              </a:ext>
            </a:extLst>
          </p:cNvPr>
          <p:cNvSpPr/>
          <p:nvPr/>
        </p:nvSpPr>
        <p:spPr>
          <a:xfrm>
            <a:off x="187472" y="5332816"/>
            <a:ext cx="5240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조리 후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따뜻한 음식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은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60℃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이상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차갑게 먹을 수 있는 음식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은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5 ℃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이하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에서 보관</a:t>
            </a: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육류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는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중심온도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75 ℃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에서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1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분 이상 가열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하고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음식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은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조리 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2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시간 이내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섭취 권장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F2BF50E5-15FD-4E9D-8347-C6A4AFB46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5400000">
            <a:off x="1408648" y="3733392"/>
            <a:ext cx="1805123" cy="215553"/>
          </a:xfrm>
          <a:prstGeom prst="rect">
            <a:avLst/>
          </a:prstGeom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8FCE0977-CDC4-4EC6-90F7-CF7BFA83F7F1}"/>
              </a:ext>
            </a:extLst>
          </p:cNvPr>
          <p:cNvSpPr/>
          <p:nvPr/>
        </p:nvSpPr>
        <p:spPr>
          <a:xfrm>
            <a:off x="339254" y="1947846"/>
            <a:ext cx="5088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2016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년 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10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월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강원 소재 예식장에서 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클로스트리디움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퍼프리젠스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에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의한 식중독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324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명 발생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3" name="그래픽 106">
            <a:extLst>
              <a:ext uri="{FF2B5EF4-FFF2-40B4-BE49-F238E27FC236}">
                <a16:creationId xmlns:a16="http://schemas.microsoft.com/office/drawing/2014/main" id="{4FB69D79-9BC4-4C4D-AFED-1B6B5198623B}"/>
              </a:ext>
            </a:extLst>
          </p:cNvPr>
          <p:cNvSpPr/>
          <p:nvPr/>
        </p:nvSpPr>
        <p:spPr>
          <a:xfrm>
            <a:off x="368669" y="3220559"/>
            <a:ext cx="1707344" cy="1287070"/>
          </a:xfrm>
          <a:custGeom>
            <a:avLst/>
            <a:gdLst>
              <a:gd name="connsiteX0" fmla="*/ 369094 w 619125"/>
              <a:gd name="connsiteY0" fmla="*/ 254794 h 466725"/>
              <a:gd name="connsiteX1" fmla="*/ 407194 w 619125"/>
              <a:gd name="connsiteY1" fmla="*/ 292894 h 466725"/>
              <a:gd name="connsiteX2" fmla="*/ 388144 w 619125"/>
              <a:gd name="connsiteY2" fmla="*/ 311944 h 466725"/>
              <a:gd name="connsiteX3" fmla="*/ 264319 w 619125"/>
              <a:gd name="connsiteY3" fmla="*/ 311944 h 466725"/>
              <a:gd name="connsiteX4" fmla="*/ 245269 w 619125"/>
              <a:gd name="connsiteY4" fmla="*/ 292894 h 466725"/>
              <a:gd name="connsiteX5" fmla="*/ 283369 w 619125"/>
              <a:gd name="connsiteY5" fmla="*/ 254794 h 466725"/>
              <a:gd name="connsiteX6" fmla="*/ 283369 w 619125"/>
              <a:gd name="connsiteY6" fmla="*/ 178594 h 466725"/>
              <a:gd name="connsiteX7" fmla="*/ 302419 w 619125"/>
              <a:gd name="connsiteY7" fmla="*/ 159544 h 466725"/>
              <a:gd name="connsiteX8" fmla="*/ 330994 w 619125"/>
              <a:gd name="connsiteY8" fmla="*/ 130969 h 466725"/>
              <a:gd name="connsiteX9" fmla="*/ 302419 w 619125"/>
              <a:gd name="connsiteY9" fmla="*/ 102394 h 466725"/>
              <a:gd name="connsiteX10" fmla="*/ 283369 w 619125"/>
              <a:gd name="connsiteY10" fmla="*/ 102394 h 466725"/>
              <a:gd name="connsiteX11" fmla="*/ 283369 w 619125"/>
              <a:gd name="connsiteY11" fmla="*/ 83344 h 466725"/>
              <a:gd name="connsiteX12" fmla="*/ 245269 w 619125"/>
              <a:gd name="connsiteY12" fmla="*/ 45244 h 466725"/>
              <a:gd name="connsiteX13" fmla="*/ 178594 w 619125"/>
              <a:gd name="connsiteY13" fmla="*/ 45244 h 466725"/>
              <a:gd name="connsiteX14" fmla="*/ 178594 w 619125"/>
              <a:gd name="connsiteY14" fmla="*/ 35719 h 466725"/>
              <a:gd name="connsiteX15" fmla="*/ 188119 w 619125"/>
              <a:gd name="connsiteY15" fmla="*/ 26194 h 466725"/>
              <a:gd name="connsiteX16" fmla="*/ 197644 w 619125"/>
              <a:gd name="connsiteY16" fmla="*/ 16669 h 466725"/>
              <a:gd name="connsiteX17" fmla="*/ 188119 w 619125"/>
              <a:gd name="connsiteY17" fmla="*/ 7144 h 466725"/>
              <a:gd name="connsiteX18" fmla="*/ 150019 w 619125"/>
              <a:gd name="connsiteY18" fmla="*/ 7144 h 466725"/>
              <a:gd name="connsiteX19" fmla="*/ 140494 w 619125"/>
              <a:gd name="connsiteY19" fmla="*/ 16669 h 466725"/>
              <a:gd name="connsiteX20" fmla="*/ 150019 w 619125"/>
              <a:gd name="connsiteY20" fmla="*/ 26194 h 466725"/>
              <a:gd name="connsiteX21" fmla="*/ 159544 w 619125"/>
              <a:gd name="connsiteY21" fmla="*/ 35719 h 466725"/>
              <a:gd name="connsiteX22" fmla="*/ 159544 w 619125"/>
              <a:gd name="connsiteY22" fmla="*/ 45244 h 466725"/>
              <a:gd name="connsiteX23" fmla="*/ 92869 w 619125"/>
              <a:gd name="connsiteY23" fmla="*/ 45244 h 466725"/>
              <a:gd name="connsiteX24" fmla="*/ 54769 w 619125"/>
              <a:gd name="connsiteY24" fmla="*/ 83344 h 466725"/>
              <a:gd name="connsiteX25" fmla="*/ 54769 w 619125"/>
              <a:gd name="connsiteY25" fmla="*/ 102394 h 466725"/>
              <a:gd name="connsiteX26" fmla="*/ 35719 w 619125"/>
              <a:gd name="connsiteY26" fmla="*/ 102394 h 466725"/>
              <a:gd name="connsiteX27" fmla="*/ 7144 w 619125"/>
              <a:gd name="connsiteY27" fmla="*/ 130969 h 466725"/>
              <a:gd name="connsiteX28" fmla="*/ 35719 w 619125"/>
              <a:gd name="connsiteY28" fmla="*/ 159544 h 466725"/>
              <a:gd name="connsiteX29" fmla="*/ 54769 w 619125"/>
              <a:gd name="connsiteY29" fmla="*/ 178594 h 466725"/>
              <a:gd name="connsiteX30" fmla="*/ 54769 w 619125"/>
              <a:gd name="connsiteY30" fmla="*/ 254794 h 466725"/>
              <a:gd name="connsiteX31" fmla="*/ 92869 w 619125"/>
              <a:gd name="connsiteY31" fmla="*/ 292894 h 466725"/>
              <a:gd name="connsiteX32" fmla="*/ 73819 w 619125"/>
              <a:gd name="connsiteY32" fmla="*/ 311944 h 466725"/>
              <a:gd name="connsiteX33" fmla="*/ 45244 w 619125"/>
              <a:gd name="connsiteY33" fmla="*/ 311944 h 466725"/>
              <a:gd name="connsiteX34" fmla="*/ 7144 w 619125"/>
              <a:gd name="connsiteY34" fmla="*/ 350044 h 466725"/>
              <a:gd name="connsiteX35" fmla="*/ 7144 w 619125"/>
              <a:gd name="connsiteY35" fmla="*/ 426244 h 466725"/>
              <a:gd name="connsiteX36" fmla="*/ 45244 w 619125"/>
              <a:gd name="connsiteY36" fmla="*/ 464344 h 466725"/>
              <a:gd name="connsiteX37" fmla="*/ 578644 w 619125"/>
              <a:gd name="connsiteY37" fmla="*/ 464344 h 466725"/>
              <a:gd name="connsiteX38" fmla="*/ 616744 w 619125"/>
              <a:gd name="connsiteY38" fmla="*/ 426244 h 466725"/>
              <a:gd name="connsiteX39" fmla="*/ 616744 w 619125"/>
              <a:gd name="connsiteY39" fmla="*/ 350044 h 466725"/>
              <a:gd name="connsiteX40" fmla="*/ 578644 w 619125"/>
              <a:gd name="connsiteY40" fmla="*/ 311944 h 466725"/>
              <a:gd name="connsiteX41" fmla="*/ 521494 w 619125"/>
              <a:gd name="connsiteY41" fmla="*/ 311944 h 466725"/>
              <a:gd name="connsiteX42" fmla="*/ 502444 w 619125"/>
              <a:gd name="connsiteY42" fmla="*/ 292894 h 466725"/>
              <a:gd name="connsiteX43" fmla="*/ 540544 w 619125"/>
              <a:gd name="connsiteY43" fmla="*/ 254794 h 466725"/>
              <a:gd name="connsiteX44" fmla="*/ 559594 w 619125"/>
              <a:gd name="connsiteY44" fmla="*/ 235744 h 466725"/>
              <a:gd name="connsiteX45" fmla="*/ 588169 w 619125"/>
              <a:gd name="connsiteY45" fmla="*/ 235744 h 466725"/>
              <a:gd name="connsiteX46" fmla="*/ 616744 w 619125"/>
              <a:gd name="connsiteY46" fmla="*/ 207169 h 466725"/>
              <a:gd name="connsiteX47" fmla="*/ 588169 w 619125"/>
              <a:gd name="connsiteY47" fmla="*/ 178594 h 466725"/>
              <a:gd name="connsiteX48" fmla="*/ 388144 w 619125"/>
              <a:gd name="connsiteY48" fmla="*/ 178594 h 466725"/>
              <a:gd name="connsiteX49" fmla="*/ 369094 w 619125"/>
              <a:gd name="connsiteY49" fmla="*/ 197644 h 466725"/>
              <a:gd name="connsiteX50" fmla="*/ 369094 w 619125"/>
              <a:gd name="connsiteY50" fmla="*/ 254794 h 466725"/>
              <a:gd name="connsiteX51" fmla="*/ 578644 w 619125"/>
              <a:gd name="connsiteY51" fmla="*/ 330994 h 466725"/>
              <a:gd name="connsiteX52" fmla="*/ 597694 w 619125"/>
              <a:gd name="connsiteY52" fmla="*/ 350044 h 466725"/>
              <a:gd name="connsiteX53" fmla="*/ 597694 w 619125"/>
              <a:gd name="connsiteY53" fmla="*/ 426244 h 466725"/>
              <a:gd name="connsiteX54" fmla="*/ 578644 w 619125"/>
              <a:gd name="connsiteY54" fmla="*/ 445294 h 466725"/>
              <a:gd name="connsiteX55" fmla="*/ 45244 w 619125"/>
              <a:gd name="connsiteY55" fmla="*/ 445294 h 466725"/>
              <a:gd name="connsiteX56" fmla="*/ 26194 w 619125"/>
              <a:gd name="connsiteY56" fmla="*/ 426244 h 466725"/>
              <a:gd name="connsiteX57" fmla="*/ 26194 w 619125"/>
              <a:gd name="connsiteY57" fmla="*/ 350044 h 466725"/>
              <a:gd name="connsiteX58" fmla="*/ 45244 w 619125"/>
              <a:gd name="connsiteY58" fmla="*/ 330994 h 466725"/>
              <a:gd name="connsiteX59" fmla="*/ 578644 w 619125"/>
              <a:gd name="connsiteY59" fmla="*/ 330994 h 466725"/>
              <a:gd name="connsiteX60" fmla="*/ 92869 w 619125"/>
              <a:gd name="connsiteY60" fmla="*/ 273844 h 466725"/>
              <a:gd name="connsiteX61" fmla="*/ 73819 w 619125"/>
              <a:gd name="connsiteY61" fmla="*/ 254794 h 466725"/>
              <a:gd name="connsiteX62" fmla="*/ 73819 w 619125"/>
              <a:gd name="connsiteY62" fmla="*/ 121444 h 466725"/>
              <a:gd name="connsiteX63" fmla="*/ 264319 w 619125"/>
              <a:gd name="connsiteY63" fmla="*/ 121444 h 466725"/>
              <a:gd name="connsiteX64" fmla="*/ 264319 w 619125"/>
              <a:gd name="connsiteY64" fmla="*/ 254794 h 466725"/>
              <a:gd name="connsiteX65" fmla="*/ 245269 w 619125"/>
              <a:gd name="connsiteY65" fmla="*/ 273844 h 466725"/>
              <a:gd name="connsiteX66" fmla="*/ 92869 w 619125"/>
              <a:gd name="connsiteY66" fmla="*/ 273844 h 466725"/>
              <a:gd name="connsiteX67" fmla="*/ 407194 w 619125"/>
              <a:gd name="connsiteY67" fmla="*/ 273844 h 466725"/>
              <a:gd name="connsiteX68" fmla="*/ 388144 w 619125"/>
              <a:gd name="connsiteY68" fmla="*/ 254794 h 466725"/>
              <a:gd name="connsiteX69" fmla="*/ 388144 w 619125"/>
              <a:gd name="connsiteY69" fmla="*/ 197644 h 466725"/>
              <a:gd name="connsiteX70" fmla="*/ 521494 w 619125"/>
              <a:gd name="connsiteY70" fmla="*/ 197644 h 466725"/>
              <a:gd name="connsiteX71" fmla="*/ 521494 w 619125"/>
              <a:gd name="connsiteY71" fmla="*/ 254794 h 466725"/>
              <a:gd name="connsiteX72" fmla="*/ 502444 w 619125"/>
              <a:gd name="connsiteY72" fmla="*/ 273844 h 466725"/>
              <a:gd name="connsiteX73" fmla="*/ 407194 w 619125"/>
              <a:gd name="connsiteY73" fmla="*/ 273844 h 466725"/>
              <a:gd name="connsiteX74" fmla="*/ 245269 w 619125"/>
              <a:gd name="connsiteY74" fmla="*/ 64294 h 466725"/>
              <a:gd name="connsiteX75" fmla="*/ 264319 w 619125"/>
              <a:gd name="connsiteY75" fmla="*/ 83344 h 466725"/>
              <a:gd name="connsiteX76" fmla="*/ 264319 w 619125"/>
              <a:gd name="connsiteY76" fmla="*/ 102394 h 466725"/>
              <a:gd name="connsiteX77" fmla="*/ 73819 w 619125"/>
              <a:gd name="connsiteY77" fmla="*/ 102394 h 466725"/>
              <a:gd name="connsiteX78" fmla="*/ 73819 w 619125"/>
              <a:gd name="connsiteY78" fmla="*/ 83344 h 466725"/>
              <a:gd name="connsiteX79" fmla="*/ 92869 w 619125"/>
              <a:gd name="connsiteY79" fmla="*/ 64294 h 466725"/>
              <a:gd name="connsiteX80" fmla="*/ 245269 w 619125"/>
              <a:gd name="connsiteY80" fmla="*/ 64294 h 466725"/>
              <a:gd name="connsiteX81" fmla="*/ 378619 w 619125"/>
              <a:gd name="connsiteY81" fmla="*/ 388144 h 466725"/>
              <a:gd name="connsiteX82" fmla="*/ 407194 w 619125"/>
              <a:gd name="connsiteY82" fmla="*/ 416719 h 466725"/>
              <a:gd name="connsiteX83" fmla="*/ 435769 w 619125"/>
              <a:gd name="connsiteY83" fmla="*/ 388144 h 466725"/>
              <a:gd name="connsiteX84" fmla="*/ 407194 w 619125"/>
              <a:gd name="connsiteY84" fmla="*/ 359569 h 466725"/>
              <a:gd name="connsiteX85" fmla="*/ 378619 w 619125"/>
              <a:gd name="connsiteY85" fmla="*/ 388144 h 466725"/>
              <a:gd name="connsiteX86" fmla="*/ 378619 w 619125"/>
              <a:gd name="connsiteY86" fmla="*/ 388144 h 466725"/>
              <a:gd name="connsiteX87" fmla="*/ 473869 w 619125"/>
              <a:gd name="connsiteY87" fmla="*/ 388144 h 466725"/>
              <a:gd name="connsiteX88" fmla="*/ 502444 w 619125"/>
              <a:gd name="connsiteY88" fmla="*/ 416719 h 466725"/>
              <a:gd name="connsiteX89" fmla="*/ 531019 w 619125"/>
              <a:gd name="connsiteY89" fmla="*/ 388144 h 466725"/>
              <a:gd name="connsiteX90" fmla="*/ 502444 w 619125"/>
              <a:gd name="connsiteY90" fmla="*/ 359569 h 466725"/>
              <a:gd name="connsiteX91" fmla="*/ 473869 w 619125"/>
              <a:gd name="connsiteY91" fmla="*/ 388144 h 466725"/>
              <a:gd name="connsiteX92" fmla="*/ 473869 w 619125"/>
              <a:gd name="connsiteY92" fmla="*/ 388144 h 466725"/>
              <a:gd name="connsiteX93" fmla="*/ 188119 w 619125"/>
              <a:gd name="connsiteY93" fmla="*/ 388144 h 466725"/>
              <a:gd name="connsiteX94" fmla="*/ 216694 w 619125"/>
              <a:gd name="connsiteY94" fmla="*/ 416719 h 466725"/>
              <a:gd name="connsiteX95" fmla="*/ 245269 w 619125"/>
              <a:gd name="connsiteY95" fmla="*/ 388144 h 466725"/>
              <a:gd name="connsiteX96" fmla="*/ 216694 w 619125"/>
              <a:gd name="connsiteY96" fmla="*/ 359569 h 466725"/>
              <a:gd name="connsiteX97" fmla="*/ 188119 w 619125"/>
              <a:gd name="connsiteY97" fmla="*/ 388144 h 466725"/>
              <a:gd name="connsiteX98" fmla="*/ 188119 w 619125"/>
              <a:gd name="connsiteY98" fmla="*/ 388144 h 466725"/>
              <a:gd name="connsiteX99" fmla="*/ 92869 w 619125"/>
              <a:gd name="connsiteY99" fmla="*/ 388144 h 466725"/>
              <a:gd name="connsiteX100" fmla="*/ 121444 w 619125"/>
              <a:gd name="connsiteY100" fmla="*/ 416719 h 466725"/>
              <a:gd name="connsiteX101" fmla="*/ 150019 w 619125"/>
              <a:gd name="connsiteY101" fmla="*/ 388144 h 466725"/>
              <a:gd name="connsiteX102" fmla="*/ 121444 w 619125"/>
              <a:gd name="connsiteY102" fmla="*/ 359569 h 466725"/>
              <a:gd name="connsiteX103" fmla="*/ 92869 w 619125"/>
              <a:gd name="connsiteY103" fmla="*/ 388144 h 466725"/>
              <a:gd name="connsiteX104" fmla="*/ 92869 w 619125"/>
              <a:gd name="connsiteY104" fmla="*/ 388144 h 466725"/>
              <a:gd name="connsiteX105" fmla="*/ 483394 w 619125"/>
              <a:gd name="connsiteY105" fmla="*/ 292894 h 466725"/>
              <a:gd name="connsiteX106" fmla="*/ 464344 w 619125"/>
              <a:gd name="connsiteY106" fmla="*/ 311944 h 466725"/>
              <a:gd name="connsiteX107" fmla="*/ 445294 w 619125"/>
              <a:gd name="connsiteY107" fmla="*/ 311944 h 466725"/>
              <a:gd name="connsiteX108" fmla="*/ 426244 w 619125"/>
              <a:gd name="connsiteY108" fmla="*/ 292894 h 466725"/>
              <a:gd name="connsiteX109" fmla="*/ 483394 w 619125"/>
              <a:gd name="connsiteY109" fmla="*/ 292894 h 466725"/>
              <a:gd name="connsiteX110" fmla="*/ 597694 w 619125"/>
              <a:gd name="connsiteY110" fmla="*/ 207169 h 466725"/>
              <a:gd name="connsiteX111" fmla="*/ 588169 w 619125"/>
              <a:gd name="connsiteY111" fmla="*/ 216694 h 466725"/>
              <a:gd name="connsiteX112" fmla="*/ 540544 w 619125"/>
              <a:gd name="connsiteY112" fmla="*/ 216694 h 466725"/>
              <a:gd name="connsiteX113" fmla="*/ 540544 w 619125"/>
              <a:gd name="connsiteY113" fmla="*/ 197644 h 466725"/>
              <a:gd name="connsiteX114" fmla="*/ 588169 w 619125"/>
              <a:gd name="connsiteY114" fmla="*/ 197644 h 466725"/>
              <a:gd name="connsiteX115" fmla="*/ 597694 w 619125"/>
              <a:gd name="connsiteY115" fmla="*/ 207169 h 466725"/>
              <a:gd name="connsiteX116" fmla="*/ 597694 w 619125"/>
              <a:gd name="connsiteY116" fmla="*/ 207169 h 466725"/>
              <a:gd name="connsiteX117" fmla="*/ 226219 w 619125"/>
              <a:gd name="connsiteY117" fmla="*/ 292894 h 466725"/>
              <a:gd name="connsiteX118" fmla="*/ 207169 w 619125"/>
              <a:gd name="connsiteY118" fmla="*/ 311944 h 466725"/>
              <a:gd name="connsiteX119" fmla="*/ 197644 w 619125"/>
              <a:gd name="connsiteY119" fmla="*/ 311944 h 466725"/>
              <a:gd name="connsiteX120" fmla="*/ 178594 w 619125"/>
              <a:gd name="connsiteY120" fmla="*/ 292894 h 466725"/>
              <a:gd name="connsiteX121" fmla="*/ 226219 w 619125"/>
              <a:gd name="connsiteY121" fmla="*/ 292894 h 466725"/>
              <a:gd name="connsiteX122" fmla="*/ 159544 w 619125"/>
              <a:gd name="connsiteY122" fmla="*/ 292894 h 466725"/>
              <a:gd name="connsiteX123" fmla="*/ 140494 w 619125"/>
              <a:gd name="connsiteY123" fmla="*/ 311944 h 466725"/>
              <a:gd name="connsiteX124" fmla="*/ 130969 w 619125"/>
              <a:gd name="connsiteY124" fmla="*/ 311944 h 466725"/>
              <a:gd name="connsiteX125" fmla="*/ 111919 w 619125"/>
              <a:gd name="connsiteY125" fmla="*/ 292894 h 466725"/>
              <a:gd name="connsiteX126" fmla="*/ 159544 w 619125"/>
              <a:gd name="connsiteY126" fmla="*/ 292894 h 466725"/>
              <a:gd name="connsiteX127" fmla="*/ 311944 w 619125"/>
              <a:gd name="connsiteY127" fmla="*/ 130969 h 466725"/>
              <a:gd name="connsiteX128" fmla="*/ 302419 w 619125"/>
              <a:gd name="connsiteY128" fmla="*/ 140494 h 466725"/>
              <a:gd name="connsiteX129" fmla="*/ 283369 w 619125"/>
              <a:gd name="connsiteY129" fmla="*/ 140494 h 466725"/>
              <a:gd name="connsiteX130" fmla="*/ 283369 w 619125"/>
              <a:gd name="connsiteY130" fmla="*/ 121444 h 466725"/>
              <a:gd name="connsiteX131" fmla="*/ 302419 w 619125"/>
              <a:gd name="connsiteY131" fmla="*/ 121444 h 466725"/>
              <a:gd name="connsiteX132" fmla="*/ 311944 w 619125"/>
              <a:gd name="connsiteY132" fmla="*/ 130969 h 466725"/>
              <a:gd name="connsiteX133" fmla="*/ 311944 w 619125"/>
              <a:gd name="connsiteY133" fmla="*/ 130969 h 466725"/>
              <a:gd name="connsiteX134" fmla="*/ 35719 w 619125"/>
              <a:gd name="connsiteY134" fmla="*/ 121444 h 466725"/>
              <a:gd name="connsiteX135" fmla="*/ 54769 w 619125"/>
              <a:gd name="connsiteY135" fmla="*/ 121444 h 466725"/>
              <a:gd name="connsiteX136" fmla="*/ 54769 w 619125"/>
              <a:gd name="connsiteY136" fmla="*/ 140494 h 466725"/>
              <a:gd name="connsiteX137" fmla="*/ 35719 w 619125"/>
              <a:gd name="connsiteY137" fmla="*/ 140494 h 466725"/>
              <a:gd name="connsiteX138" fmla="*/ 26194 w 619125"/>
              <a:gd name="connsiteY138" fmla="*/ 130969 h 466725"/>
              <a:gd name="connsiteX139" fmla="*/ 35719 w 619125"/>
              <a:gd name="connsiteY139" fmla="*/ 121444 h 466725"/>
              <a:gd name="connsiteX140" fmla="*/ 35719 w 619125"/>
              <a:gd name="connsiteY140" fmla="*/ 121444 h 466725"/>
              <a:gd name="connsiteX141" fmla="*/ 407194 w 619125"/>
              <a:gd name="connsiteY141" fmla="*/ 130969 h 466725"/>
              <a:gd name="connsiteX142" fmla="*/ 416719 w 619125"/>
              <a:gd name="connsiteY142" fmla="*/ 140494 h 466725"/>
              <a:gd name="connsiteX143" fmla="*/ 426244 w 619125"/>
              <a:gd name="connsiteY143" fmla="*/ 130969 h 466725"/>
              <a:gd name="connsiteX144" fmla="*/ 416719 w 619125"/>
              <a:gd name="connsiteY144" fmla="*/ 121444 h 466725"/>
              <a:gd name="connsiteX145" fmla="*/ 407194 w 619125"/>
              <a:gd name="connsiteY145" fmla="*/ 130969 h 466725"/>
              <a:gd name="connsiteX146" fmla="*/ 407194 w 619125"/>
              <a:gd name="connsiteY146" fmla="*/ 130969 h 466725"/>
              <a:gd name="connsiteX147" fmla="*/ 521494 w 619125"/>
              <a:gd name="connsiteY147" fmla="*/ 92869 h 466725"/>
              <a:gd name="connsiteX148" fmla="*/ 531019 w 619125"/>
              <a:gd name="connsiteY148" fmla="*/ 102394 h 466725"/>
              <a:gd name="connsiteX149" fmla="*/ 540544 w 619125"/>
              <a:gd name="connsiteY149" fmla="*/ 92869 h 466725"/>
              <a:gd name="connsiteX150" fmla="*/ 531019 w 619125"/>
              <a:gd name="connsiteY150" fmla="*/ 83344 h 466725"/>
              <a:gd name="connsiteX151" fmla="*/ 521494 w 619125"/>
              <a:gd name="connsiteY151" fmla="*/ 92869 h 466725"/>
              <a:gd name="connsiteX152" fmla="*/ 521494 w 619125"/>
              <a:gd name="connsiteY152" fmla="*/ 92869 h 466725"/>
              <a:gd name="connsiteX153" fmla="*/ 445294 w 619125"/>
              <a:gd name="connsiteY153" fmla="*/ 92869 h 466725"/>
              <a:gd name="connsiteX154" fmla="*/ 454819 w 619125"/>
              <a:gd name="connsiteY154" fmla="*/ 102394 h 466725"/>
              <a:gd name="connsiteX155" fmla="*/ 464344 w 619125"/>
              <a:gd name="connsiteY155" fmla="*/ 92869 h 466725"/>
              <a:gd name="connsiteX156" fmla="*/ 454819 w 619125"/>
              <a:gd name="connsiteY156" fmla="*/ 83344 h 466725"/>
              <a:gd name="connsiteX157" fmla="*/ 445294 w 619125"/>
              <a:gd name="connsiteY157" fmla="*/ 92869 h 466725"/>
              <a:gd name="connsiteX158" fmla="*/ 445294 w 619125"/>
              <a:gd name="connsiteY158" fmla="*/ 92869 h 466725"/>
              <a:gd name="connsiteX159" fmla="*/ 483394 w 619125"/>
              <a:gd name="connsiteY159" fmla="*/ 54769 h 466725"/>
              <a:gd name="connsiteX160" fmla="*/ 492919 w 619125"/>
              <a:gd name="connsiteY160" fmla="*/ 64294 h 466725"/>
              <a:gd name="connsiteX161" fmla="*/ 502444 w 619125"/>
              <a:gd name="connsiteY161" fmla="*/ 54769 h 466725"/>
              <a:gd name="connsiteX162" fmla="*/ 492919 w 619125"/>
              <a:gd name="connsiteY162" fmla="*/ 45244 h 466725"/>
              <a:gd name="connsiteX163" fmla="*/ 483394 w 619125"/>
              <a:gd name="connsiteY163" fmla="*/ 54769 h 466725"/>
              <a:gd name="connsiteX164" fmla="*/ 483394 w 619125"/>
              <a:gd name="connsiteY164" fmla="*/ 54769 h 466725"/>
              <a:gd name="connsiteX165" fmla="*/ 407194 w 619125"/>
              <a:gd name="connsiteY165" fmla="*/ 54769 h 466725"/>
              <a:gd name="connsiteX166" fmla="*/ 416719 w 619125"/>
              <a:gd name="connsiteY166" fmla="*/ 64294 h 466725"/>
              <a:gd name="connsiteX167" fmla="*/ 426244 w 619125"/>
              <a:gd name="connsiteY167" fmla="*/ 54769 h 466725"/>
              <a:gd name="connsiteX168" fmla="*/ 416719 w 619125"/>
              <a:gd name="connsiteY168" fmla="*/ 45244 h 466725"/>
              <a:gd name="connsiteX169" fmla="*/ 407194 w 619125"/>
              <a:gd name="connsiteY169" fmla="*/ 54769 h 466725"/>
              <a:gd name="connsiteX170" fmla="*/ 407194 w 619125"/>
              <a:gd name="connsiteY170" fmla="*/ 54769 h 466725"/>
              <a:gd name="connsiteX171" fmla="*/ 483394 w 619125"/>
              <a:gd name="connsiteY171" fmla="*/ 130969 h 466725"/>
              <a:gd name="connsiteX172" fmla="*/ 492919 w 619125"/>
              <a:gd name="connsiteY172" fmla="*/ 140494 h 466725"/>
              <a:gd name="connsiteX173" fmla="*/ 502444 w 619125"/>
              <a:gd name="connsiteY173" fmla="*/ 130969 h 466725"/>
              <a:gd name="connsiteX174" fmla="*/ 492919 w 619125"/>
              <a:gd name="connsiteY174" fmla="*/ 121444 h 466725"/>
              <a:gd name="connsiteX175" fmla="*/ 483394 w 619125"/>
              <a:gd name="connsiteY175" fmla="*/ 130969 h 466725"/>
              <a:gd name="connsiteX176" fmla="*/ 483394 w 619125"/>
              <a:gd name="connsiteY176" fmla="*/ 130969 h 466725"/>
              <a:gd name="connsiteX177" fmla="*/ 207169 w 619125"/>
              <a:gd name="connsiteY177" fmla="*/ 388144 h 466725"/>
              <a:gd name="connsiteX178" fmla="*/ 216694 w 619125"/>
              <a:gd name="connsiteY178" fmla="*/ 378619 h 466725"/>
              <a:gd name="connsiteX179" fmla="*/ 226219 w 619125"/>
              <a:gd name="connsiteY179" fmla="*/ 388144 h 466725"/>
              <a:gd name="connsiteX180" fmla="*/ 216694 w 619125"/>
              <a:gd name="connsiteY180" fmla="*/ 397669 h 466725"/>
              <a:gd name="connsiteX181" fmla="*/ 207169 w 619125"/>
              <a:gd name="connsiteY181" fmla="*/ 388144 h 466725"/>
              <a:gd name="connsiteX182" fmla="*/ 207169 w 619125"/>
              <a:gd name="connsiteY182" fmla="*/ 388144 h 466725"/>
              <a:gd name="connsiteX183" fmla="*/ 397669 w 619125"/>
              <a:gd name="connsiteY183" fmla="*/ 388144 h 466725"/>
              <a:gd name="connsiteX184" fmla="*/ 407194 w 619125"/>
              <a:gd name="connsiteY184" fmla="*/ 378619 h 466725"/>
              <a:gd name="connsiteX185" fmla="*/ 416719 w 619125"/>
              <a:gd name="connsiteY185" fmla="*/ 388144 h 466725"/>
              <a:gd name="connsiteX186" fmla="*/ 407194 w 619125"/>
              <a:gd name="connsiteY186" fmla="*/ 397669 h 466725"/>
              <a:gd name="connsiteX187" fmla="*/ 397669 w 619125"/>
              <a:gd name="connsiteY187" fmla="*/ 388144 h 466725"/>
              <a:gd name="connsiteX188" fmla="*/ 397669 w 619125"/>
              <a:gd name="connsiteY188" fmla="*/ 388144 h 466725"/>
              <a:gd name="connsiteX189" fmla="*/ 111919 w 619125"/>
              <a:gd name="connsiteY189" fmla="*/ 388144 h 466725"/>
              <a:gd name="connsiteX190" fmla="*/ 121444 w 619125"/>
              <a:gd name="connsiteY190" fmla="*/ 378619 h 466725"/>
              <a:gd name="connsiteX191" fmla="*/ 130969 w 619125"/>
              <a:gd name="connsiteY191" fmla="*/ 388144 h 466725"/>
              <a:gd name="connsiteX192" fmla="*/ 121444 w 619125"/>
              <a:gd name="connsiteY192" fmla="*/ 397669 h 466725"/>
              <a:gd name="connsiteX193" fmla="*/ 111919 w 619125"/>
              <a:gd name="connsiteY193" fmla="*/ 388144 h 466725"/>
              <a:gd name="connsiteX194" fmla="*/ 111919 w 619125"/>
              <a:gd name="connsiteY194" fmla="*/ 388144 h 466725"/>
              <a:gd name="connsiteX195" fmla="*/ 492919 w 619125"/>
              <a:gd name="connsiteY195" fmla="*/ 388144 h 466725"/>
              <a:gd name="connsiteX196" fmla="*/ 502444 w 619125"/>
              <a:gd name="connsiteY196" fmla="*/ 378619 h 466725"/>
              <a:gd name="connsiteX197" fmla="*/ 511969 w 619125"/>
              <a:gd name="connsiteY197" fmla="*/ 388144 h 466725"/>
              <a:gd name="connsiteX198" fmla="*/ 502444 w 619125"/>
              <a:gd name="connsiteY198" fmla="*/ 397669 h 466725"/>
              <a:gd name="connsiteX199" fmla="*/ 492919 w 619125"/>
              <a:gd name="connsiteY199" fmla="*/ 388144 h 466725"/>
              <a:gd name="connsiteX200" fmla="*/ 492919 w 619125"/>
              <a:gd name="connsiteY200" fmla="*/ 388144 h 466725"/>
              <a:gd name="connsiteX201" fmla="*/ 369094 w 619125"/>
              <a:gd name="connsiteY201" fmla="*/ 92869 h 466725"/>
              <a:gd name="connsiteX202" fmla="*/ 378619 w 619125"/>
              <a:gd name="connsiteY202" fmla="*/ 102394 h 466725"/>
              <a:gd name="connsiteX203" fmla="*/ 388144 w 619125"/>
              <a:gd name="connsiteY203" fmla="*/ 92869 h 466725"/>
              <a:gd name="connsiteX204" fmla="*/ 378619 w 619125"/>
              <a:gd name="connsiteY204" fmla="*/ 83344 h 466725"/>
              <a:gd name="connsiteX205" fmla="*/ 369094 w 619125"/>
              <a:gd name="connsiteY205" fmla="*/ 92869 h 466725"/>
              <a:gd name="connsiteX206" fmla="*/ 369094 w 619125"/>
              <a:gd name="connsiteY206" fmla="*/ 92869 h 466725"/>
              <a:gd name="connsiteX207" fmla="*/ 445294 w 619125"/>
              <a:gd name="connsiteY207" fmla="*/ 16669 h 466725"/>
              <a:gd name="connsiteX208" fmla="*/ 454819 w 619125"/>
              <a:gd name="connsiteY208" fmla="*/ 26194 h 466725"/>
              <a:gd name="connsiteX209" fmla="*/ 464344 w 619125"/>
              <a:gd name="connsiteY209" fmla="*/ 16669 h 466725"/>
              <a:gd name="connsiteX210" fmla="*/ 454819 w 619125"/>
              <a:gd name="connsiteY210" fmla="*/ 7144 h 466725"/>
              <a:gd name="connsiteX211" fmla="*/ 445294 w 619125"/>
              <a:gd name="connsiteY211" fmla="*/ 16669 h 466725"/>
              <a:gd name="connsiteX212" fmla="*/ 445294 w 619125"/>
              <a:gd name="connsiteY212" fmla="*/ 16669 h 466725"/>
              <a:gd name="connsiteX213" fmla="*/ 521494 w 619125"/>
              <a:gd name="connsiteY213" fmla="*/ 16669 h 466725"/>
              <a:gd name="connsiteX214" fmla="*/ 531019 w 619125"/>
              <a:gd name="connsiteY214" fmla="*/ 26194 h 466725"/>
              <a:gd name="connsiteX215" fmla="*/ 540544 w 619125"/>
              <a:gd name="connsiteY215" fmla="*/ 16669 h 466725"/>
              <a:gd name="connsiteX216" fmla="*/ 531019 w 619125"/>
              <a:gd name="connsiteY216" fmla="*/ 7144 h 466725"/>
              <a:gd name="connsiteX217" fmla="*/ 521494 w 619125"/>
              <a:gd name="connsiteY217" fmla="*/ 16669 h 466725"/>
              <a:gd name="connsiteX218" fmla="*/ 521494 w 619125"/>
              <a:gd name="connsiteY218" fmla="*/ 16669 h 466725"/>
              <a:gd name="connsiteX219" fmla="*/ 369094 w 619125"/>
              <a:gd name="connsiteY219" fmla="*/ 16669 h 466725"/>
              <a:gd name="connsiteX220" fmla="*/ 378619 w 619125"/>
              <a:gd name="connsiteY220" fmla="*/ 26194 h 466725"/>
              <a:gd name="connsiteX221" fmla="*/ 388144 w 619125"/>
              <a:gd name="connsiteY221" fmla="*/ 16669 h 466725"/>
              <a:gd name="connsiteX222" fmla="*/ 378619 w 619125"/>
              <a:gd name="connsiteY222" fmla="*/ 7144 h 466725"/>
              <a:gd name="connsiteX223" fmla="*/ 369094 w 619125"/>
              <a:gd name="connsiteY223" fmla="*/ 1666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619125" h="466725">
                <a:moveTo>
                  <a:pt x="369094" y="254794"/>
                </a:moveTo>
                <a:cubicBezTo>
                  <a:pt x="369094" y="275749"/>
                  <a:pt x="386239" y="292894"/>
                  <a:pt x="407194" y="292894"/>
                </a:cubicBezTo>
                <a:cubicBezTo>
                  <a:pt x="407194" y="303371"/>
                  <a:pt x="398621" y="311944"/>
                  <a:pt x="388144" y="311944"/>
                </a:cubicBezTo>
                <a:lnTo>
                  <a:pt x="264319" y="311944"/>
                </a:lnTo>
                <a:cubicBezTo>
                  <a:pt x="253841" y="311944"/>
                  <a:pt x="245269" y="303371"/>
                  <a:pt x="245269" y="292894"/>
                </a:cubicBezTo>
                <a:cubicBezTo>
                  <a:pt x="266224" y="292894"/>
                  <a:pt x="283369" y="275749"/>
                  <a:pt x="283369" y="254794"/>
                </a:cubicBezTo>
                <a:lnTo>
                  <a:pt x="283369" y="178594"/>
                </a:lnTo>
                <a:cubicBezTo>
                  <a:pt x="283369" y="168116"/>
                  <a:pt x="291941" y="159544"/>
                  <a:pt x="302419" y="159544"/>
                </a:cubicBezTo>
                <a:cubicBezTo>
                  <a:pt x="318611" y="159544"/>
                  <a:pt x="330994" y="147161"/>
                  <a:pt x="330994" y="130969"/>
                </a:cubicBezTo>
                <a:cubicBezTo>
                  <a:pt x="330994" y="114776"/>
                  <a:pt x="318611" y="102394"/>
                  <a:pt x="302419" y="102394"/>
                </a:cubicBezTo>
                <a:lnTo>
                  <a:pt x="283369" y="102394"/>
                </a:lnTo>
                <a:lnTo>
                  <a:pt x="283369" y="83344"/>
                </a:lnTo>
                <a:cubicBezTo>
                  <a:pt x="283369" y="62389"/>
                  <a:pt x="266224" y="45244"/>
                  <a:pt x="245269" y="45244"/>
                </a:cubicBezTo>
                <a:lnTo>
                  <a:pt x="178594" y="45244"/>
                </a:lnTo>
                <a:lnTo>
                  <a:pt x="178594" y="35719"/>
                </a:lnTo>
                <a:cubicBezTo>
                  <a:pt x="178594" y="30004"/>
                  <a:pt x="182404" y="26194"/>
                  <a:pt x="188119" y="26194"/>
                </a:cubicBezTo>
                <a:cubicBezTo>
                  <a:pt x="193834" y="26194"/>
                  <a:pt x="197644" y="22384"/>
                  <a:pt x="197644" y="16669"/>
                </a:cubicBezTo>
                <a:cubicBezTo>
                  <a:pt x="197644" y="10954"/>
                  <a:pt x="193834" y="7144"/>
                  <a:pt x="188119" y="7144"/>
                </a:cubicBezTo>
                <a:lnTo>
                  <a:pt x="150019" y="7144"/>
                </a:lnTo>
                <a:cubicBezTo>
                  <a:pt x="144304" y="7144"/>
                  <a:pt x="140494" y="10954"/>
                  <a:pt x="140494" y="16669"/>
                </a:cubicBezTo>
                <a:cubicBezTo>
                  <a:pt x="140494" y="22384"/>
                  <a:pt x="144304" y="26194"/>
                  <a:pt x="150019" y="26194"/>
                </a:cubicBezTo>
                <a:cubicBezTo>
                  <a:pt x="155734" y="26194"/>
                  <a:pt x="159544" y="30004"/>
                  <a:pt x="159544" y="35719"/>
                </a:cubicBezTo>
                <a:lnTo>
                  <a:pt x="159544" y="45244"/>
                </a:lnTo>
                <a:lnTo>
                  <a:pt x="92869" y="45244"/>
                </a:lnTo>
                <a:cubicBezTo>
                  <a:pt x="71914" y="45244"/>
                  <a:pt x="54769" y="62389"/>
                  <a:pt x="54769" y="83344"/>
                </a:cubicBezTo>
                <a:lnTo>
                  <a:pt x="54769" y="102394"/>
                </a:lnTo>
                <a:lnTo>
                  <a:pt x="35719" y="102394"/>
                </a:lnTo>
                <a:cubicBezTo>
                  <a:pt x="19526" y="102394"/>
                  <a:pt x="7144" y="114776"/>
                  <a:pt x="7144" y="130969"/>
                </a:cubicBezTo>
                <a:cubicBezTo>
                  <a:pt x="7144" y="147161"/>
                  <a:pt x="19526" y="159544"/>
                  <a:pt x="35719" y="159544"/>
                </a:cubicBezTo>
                <a:cubicBezTo>
                  <a:pt x="46196" y="159544"/>
                  <a:pt x="54769" y="168116"/>
                  <a:pt x="54769" y="178594"/>
                </a:cubicBezTo>
                <a:lnTo>
                  <a:pt x="54769" y="254794"/>
                </a:lnTo>
                <a:cubicBezTo>
                  <a:pt x="54769" y="275749"/>
                  <a:pt x="71914" y="292894"/>
                  <a:pt x="92869" y="292894"/>
                </a:cubicBezTo>
                <a:cubicBezTo>
                  <a:pt x="92869" y="303371"/>
                  <a:pt x="84296" y="311944"/>
                  <a:pt x="73819" y="311944"/>
                </a:cubicBezTo>
                <a:lnTo>
                  <a:pt x="45244" y="311944"/>
                </a:lnTo>
                <a:cubicBezTo>
                  <a:pt x="24289" y="311944"/>
                  <a:pt x="7144" y="329089"/>
                  <a:pt x="7144" y="350044"/>
                </a:cubicBezTo>
                <a:lnTo>
                  <a:pt x="7144" y="426244"/>
                </a:lnTo>
                <a:cubicBezTo>
                  <a:pt x="7144" y="447199"/>
                  <a:pt x="24289" y="464344"/>
                  <a:pt x="45244" y="464344"/>
                </a:cubicBezTo>
                <a:lnTo>
                  <a:pt x="578644" y="464344"/>
                </a:lnTo>
                <a:cubicBezTo>
                  <a:pt x="599599" y="464344"/>
                  <a:pt x="616744" y="447199"/>
                  <a:pt x="616744" y="426244"/>
                </a:cubicBezTo>
                <a:lnTo>
                  <a:pt x="616744" y="350044"/>
                </a:lnTo>
                <a:cubicBezTo>
                  <a:pt x="616744" y="329089"/>
                  <a:pt x="599599" y="311944"/>
                  <a:pt x="578644" y="311944"/>
                </a:cubicBezTo>
                <a:lnTo>
                  <a:pt x="521494" y="311944"/>
                </a:lnTo>
                <a:cubicBezTo>
                  <a:pt x="511016" y="311944"/>
                  <a:pt x="502444" y="303371"/>
                  <a:pt x="502444" y="292894"/>
                </a:cubicBezTo>
                <a:cubicBezTo>
                  <a:pt x="523399" y="292894"/>
                  <a:pt x="540544" y="275749"/>
                  <a:pt x="540544" y="254794"/>
                </a:cubicBezTo>
                <a:cubicBezTo>
                  <a:pt x="540544" y="244316"/>
                  <a:pt x="549116" y="235744"/>
                  <a:pt x="559594" y="235744"/>
                </a:cubicBezTo>
                <a:lnTo>
                  <a:pt x="588169" y="235744"/>
                </a:lnTo>
                <a:cubicBezTo>
                  <a:pt x="604361" y="235744"/>
                  <a:pt x="616744" y="223361"/>
                  <a:pt x="616744" y="207169"/>
                </a:cubicBezTo>
                <a:cubicBezTo>
                  <a:pt x="616744" y="190976"/>
                  <a:pt x="604361" y="178594"/>
                  <a:pt x="588169" y="178594"/>
                </a:cubicBezTo>
                <a:lnTo>
                  <a:pt x="388144" y="178594"/>
                </a:lnTo>
                <a:cubicBezTo>
                  <a:pt x="377666" y="178594"/>
                  <a:pt x="369094" y="187166"/>
                  <a:pt x="369094" y="197644"/>
                </a:cubicBezTo>
                <a:lnTo>
                  <a:pt x="369094" y="254794"/>
                </a:lnTo>
                <a:close/>
                <a:moveTo>
                  <a:pt x="578644" y="330994"/>
                </a:moveTo>
                <a:cubicBezTo>
                  <a:pt x="589121" y="330994"/>
                  <a:pt x="597694" y="339566"/>
                  <a:pt x="597694" y="350044"/>
                </a:cubicBezTo>
                <a:lnTo>
                  <a:pt x="597694" y="426244"/>
                </a:lnTo>
                <a:cubicBezTo>
                  <a:pt x="597694" y="436721"/>
                  <a:pt x="589121" y="445294"/>
                  <a:pt x="578644" y="445294"/>
                </a:cubicBezTo>
                <a:lnTo>
                  <a:pt x="45244" y="445294"/>
                </a:lnTo>
                <a:cubicBezTo>
                  <a:pt x="34766" y="445294"/>
                  <a:pt x="26194" y="436721"/>
                  <a:pt x="26194" y="426244"/>
                </a:cubicBezTo>
                <a:lnTo>
                  <a:pt x="26194" y="350044"/>
                </a:lnTo>
                <a:cubicBezTo>
                  <a:pt x="26194" y="339566"/>
                  <a:pt x="34766" y="330994"/>
                  <a:pt x="45244" y="330994"/>
                </a:cubicBezTo>
                <a:lnTo>
                  <a:pt x="578644" y="330994"/>
                </a:lnTo>
                <a:close/>
                <a:moveTo>
                  <a:pt x="92869" y="273844"/>
                </a:moveTo>
                <a:cubicBezTo>
                  <a:pt x="82391" y="273844"/>
                  <a:pt x="73819" y="265271"/>
                  <a:pt x="73819" y="254794"/>
                </a:cubicBezTo>
                <a:lnTo>
                  <a:pt x="73819" y="121444"/>
                </a:lnTo>
                <a:lnTo>
                  <a:pt x="264319" y="121444"/>
                </a:lnTo>
                <a:lnTo>
                  <a:pt x="264319" y="254794"/>
                </a:lnTo>
                <a:cubicBezTo>
                  <a:pt x="264319" y="265271"/>
                  <a:pt x="255746" y="273844"/>
                  <a:pt x="245269" y="273844"/>
                </a:cubicBezTo>
                <a:lnTo>
                  <a:pt x="92869" y="273844"/>
                </a:lnTo>
                <a:close/>
                <a:moveTo>
                  <a:pt x="407194" y="273844"/>
                </a:moveTo>
                <a:cubicBezTo>
                  <a:pt x="396716" y="273844"/>
                  <a:pt x="388144" y="265271"/>
                  <a:pt x="388144" y="254794"/>
                </a:cubicBezTo>
                <a:lnTo>
                  <a:pt x="388144" y="197644"/>
                </a:lnTo>
                <a:lnTo>
                  <a:pt x="521494" y="197644"/>
                </a:lnTo>
                <a:lnTo>
                  <a:pt x="521494" y="254794"/>
                </a:lnTo>
                <a:cubicBezTo>
                  <a:pt x="521494" y="265271"/>
                  <a:pt x="512921" y="273844"/>
                  <a:pt x="502444" y="273844"/>
                </a:cubicBezTo>
                <a:lnTo>
                  <a:pt x="407194" y="273844"/>
                </a:lnTo>
                <a:close/>
                <a:moveTo>
                  <a:pt x="245269" y="64294"/>
                </a:moveTo>
                <a:cubicBezTo>
                  <a:pt x="255746" y="64294"/>
                  <a:pt x="264319" y="72866"/>
                  <a:pt x="264319" y="83344"/>
                </a:cubicBezTo>
                <a:lnTo>
                  <a:pt x="264319" y="102394"/>
                </a:lnTo>
                <a:lnTo>
                  <a:pt x="73819" y="102394"/>
                </a:lnTo>
                <a:lnTo>
                  <a:pt x="73819" y="83344"/>
                </a:lnTo>
                <a:cubicBezTo>
                  <a:pt x="73819" y="72866"/>
                  <a:pt x="82391" y="64294"/>
                  <a:pt x="92869" y="64294"/>
                </a:cubicBezTo>
                <a:lnTo>
                  <a:pt x="245269" y="64294"/>
                </a:lnTo>
                <a:close/>
                <a:moveTo>
                  <a:pt x="378619" y="388144"/>
                </a:moveTo>
                <a:cubicBezTo>
                  <a:pt x="378619" y="404336"/>
                  <a:pt x="391001" y="416719"/>
                  <a:pt x="407194" y="416719"/>
                </a:cubicBezTo>
                <a:cubicBezTo>
                  <a:pt x="423386" y="416719"/>
                  <a:pt x="435769" y="404336"/>
                  <a:pt x="435769" y="388144"/>
                </a:cubicBezTo>
                <a:cubicBezTo>
                  <a:pt x="435769" y="371951"/>
                  <a:pt x="423386" y="359569"/>
                  <a:pt x="407194" y="359569"/>
                </a:cubicBezTo>
                <a:cubicBezTo>
                  <a:pt x="391001" y="359569"/>
                  <a:pt x="378619" y="371951"/>
                  <a:pt x="378619" y="388144"/>
                </a:cubicBezTo>
                <a:lnTo>
                  <a:pt x="378619" y="388144"/>
                </a:lnTo>
                <a:close/>
                <a:moveTo>
                  <a:pt x="473869" y="388144"/>
                </a:moveTo>
                <a:cubicBezTo>
                  <a:pt x="473869" y="404336"/>
                  <a:pt x="486251" y="416719"/>
                  <a:pt x="502444" y="416719"/>
                </a:cubicBezTo>
                <a:cubicBezTo>
                  <a:pt x="518636" y="416719"/>
                  <a:pt x="531019" y="404336"/>
                  <a:pt x="531019" y="388144"/>
                </a:cubicBezTo>
                <a:cubicBezTo>
                  <a:pt x="531019" y="371951"/>
                  <a:pt x="518636" y="359569"/>
                  <a:pt x="502444" y="359569"/>
                </a:cubicBezTo>
                <a:cubicBezTo>
                  <a:pt x="486251" y="359569"/>
                  <a:pt x="473869" y="371951"/>
                  <a:pt x="473869" y="388144"/>
                </a:cubicBezTo>
                <a:lnTo>
                  <a:pt x="473869" y="388144"/>
                </a:lnTo>
                <a:close/>
                <a:moveTo>
                  <a:pt x="188119" y="388144"/>
                </a:moveTo>
                <a:cubicBezTo>
                  <a:pt x="188119" y="404336"/>
                  <a:pt x="200501" y="416719"/>
                  <a:pt x="216694" y="416719"/>
                </a:cubicBezTo>
                <a:cubicBezTo>
                  <a:pt x="232886" y="416719"/>
                  <a:pt x="245269" y="404336"/>
                  <a:pt x="245269" y="388144"/>
                </a:cubicBezTo>
                <a:cubicBezTo>
                  <a:pt x="245269" y="371951"/>
                  <a:pt x="232886" y="359569"/>
                  <a:pt x="216694" y="359569"/>
                </a:cubicBezTo>
                <a:cubicBezTo>
                  <a:pt x="200501" y="359569"/>
                  <a:pt x="188119" y="371951"/>
                  <a:pt x="188119" y="388144"/>
                </a:cubicBezTo>
                <a:lnTo>
                  <a:pt x="188119" y="388144"/>
                </a:lnTo>
                <a:close/>
                <a:moveTo>
                  <a:pt x="92869" y="388144"/>
                </a:moveTo>
                <a:cubicBezTo>
                  <a:pt x="92869" y="404336"/>
                  <a:pt x="105251" y="416719"/>
                  <a:pt x="121444" y="416719"/>
                </a:cubicBezTo>
                <a:cubicBezTo>
                  <a:pt x="137636" y="416719"/>
                  <a:pt x="150019" y="404336"/>
                  <a:pt x="150019" y="388144"/>
                </a:cubicBezTo>
                <a:cubicBezTo>
                  <a:pt x="150019" y="371951"/>
                  <a:pt x="137636" y="359569"/>
                  <a:pt x="121444" y="359569"/>
                </a:cubicBezTo>
                <a:cubicBezTo>
                  <a:pt x="105251" y="359569"/>
                  <a:pt x="92869" y="371951"/>
                  <a:pt x="92869" y="388144"/>
                </a:cubicBezTo>
                <a:lnTo>
                  <a:pt x="92869" y="388144"/>
                </a:lnTo>
                <a:close/>
                <a:moveTo>
                  <a:pt x="483394" y="292894"/>
                </a:moveTo>
                <a:cubicBezTo>
                  <a:pt x="483394" y="303371"/>
                  <a:pt x="474821" y="311944"/>
                  <a:pt x="464344" y="311944"/>
                </a:cubicBezTo>
                <a:lnTo>
                  <a:pt x="445294" y="311944"/>
                </a:lnTo>
                <a:cubicBezTo>
                  <a:pt x="434816" y="311944"/>
                  <a:pt x="426244" y="303371"/>
                  <a:pt x="426244" y="292894"/>
                </a:cubicBezTo>
                <a:lnTo>
                  <a:pt x="483394" y="292894"/>
                </a:lnTo>
                <a:close/>
                <a:moveTo>
                  <a:pt x="597694" y="207169"/>
                </a:moveTo>
                <a:cubicBezTo>
                  <a:pt x="597694" y="212884"/>
                  <a:pt x="593884" y="216694"/>
                  <a:pt x="588169" y="216694"/>
                </a:cubicBezTo>
                <a:lnTo>
                  <a:pt x="540544" y="216694"/>
                </a:lnTo>
                <a:lnTo>
                  <a:pt x="540544" y="197644"/>
                </a:lnTo>
                <a:lnTo>
                  <a:pt x="588169" y="197644"/>
                </a:lnTo>
                <a:cubicBezTo>
                  <a:pt x="593884" y="197644"/>
                  <a:pt x="597694" y="201454"/>
                  <a:pt x="597694" y="207169"/>
                </a:cubicBezTo>
                <a:lnTo>
                  <a:pt x="597694" y="207169"/>
                </a:lnTo>
                <a:close/>
                <a:moveTo>
                  <a:pt x="226219" y="292894"/>
                </a:moveTo>
                <a:cubicBezTo>
                  <a:pt x="226219" y="303371"/>
                  <a:pt x="217646" y="311944"/>
                  <a:pt x="207169" y="311944"/>
                </a:cubicBezTo>
                <a:lnTo>
                  <a:pt x="197644" y="311944"/>
                </a:lnTo>
                <a:cubicBezTo>
                  <a:pt x="187166" y="311944"/>
                  <a:pt x="178594" y="303371"/>
                  <a:pt x="178594" y="292894"/>
                </a:cubicBezTo>
                <a:lnTo>
                  <a:pt x="226219" y="292894"/>
                </a:lnTo>
                <a:close/>
                <a:moveTo>
                  <a:pt x="159544" y="292894"/>
                </a:moveTo>
                <a:cubicBezTo>
                  <a:pt x="159544" y="303371"/>
                  <a:pt x="150971" y="311944"/>
                  <a:pt x="140494" y="311944"/>
                </a:cubicBezTo>
                <a:lnTo>
                  <a:pt x="130969" y="311944"/>
                </a:lnTo>
                <a:cubicBezTo>
                  <a:pt x="120491" y="311944"/>
                  <a:pt x="111919" y="303371"/>
                  <a:pt x="111919" y="292894"/>
                </a:cubicBezTo>
                <a:lnTo>
                  <a:pt x="159544" y="292894"/>
                </a:lnTo>
                <a:close/>
                <a:moveTo>
                  <a:pt x="311944" y="130969"/>
                </a:moveTo>
                <a:cubicBezTo>
                  <a:pt x="311944" y="136684"/>
                  <a:pt x="308134" y="140494"/>
                  <a:pt x="302419" y="140494"/>
                </a:cubicBezTo>
                <a:lnTo>
                  <a:pt x="283369" y="140494"/>
                </a:lnTo>
                <a:lnTo>
                  <a:pt x="283369" y="121444"/>
                </a:lnTo>
                <a:lnTo>
                  <a:pt x="302419" y="121444"/>
                </a:lnTo>
                <a:cubicBezTo>
                  <a:pt x="308134" y="121444"/>
                  <a:pt x="311944" y="125254"/>
                  <a:pt x="311944" y="130969"/>
                </a:cubicBezTo>
                <a:lnTo>
                  <a:pt x="311944" y="130969"/>
                </a:lnTo>
                <a:close/>
                <a:moveTo>
                  <a:pt x="35719" y="121444"/>
                </a:moveTo>
                <a:lnTo>
                  <a:pt x="54769" y="121444"/>
                </a:lnTo>
                <a:lnTo>
                  <a:pt x="54769" y="140494"/>
                </a:lnTo>
                <a:lnTo>
                  <a:pt x="35719" y="140494"/>
                </a:lnTo>
                <a:cubicBezTo>
                  <a:pt x="30004" y="140494"/>
                  <a:pt x="26194" y="136684"/>
                  <a:pt x="26194" y="130969"/>
                </a:cubicBezTo>
                <a:cubicBezTo>
                  <a:pt x="26194" y="125254"/>
                  <a:pt x="30004" y="121444"/>
                  <a:pt x="35719" y="121444"/>
                </a:cubicBezTo>
                <a:lnTo>
                  <a:pt x="35719" y="121444"/>
                </a:lnTo>
                <a:close/>
                <a:moveTo>
                  <a:pt x="407194" y="130969"/>
                </a:moveTo>
                <a:cubicBezTo>
                  <a:pt x="407194" y="136684"/>
                  <a:pt x="411004" y="140494"/>
                  <a:pt x="416719" y="140494"/>
                </a:cubicBezTo>
                <a:cubicBezTo>
                  <a:pt x="422434" y="140494"/>
                  <a:pt x="426244" y="136684"/>
                  <a:pt x="426244" y="130969"/>
                </a:cubicBezTo>
                <a:cubicBezTo>
                  <a:pt x="426244" y="125254"/>
                  <a:pt x="422434" y="121444"/>
                  <a:pt x="416719" y="121444"/>
                </a:cubicBezTo>
                <a:cubicBezTo>
                  <a:pt x="411004" y="121444"/>
                  <a:pt x="407194" y="125254"/>
                  <a:pt x="407194" y="130969"/>
                </a:cubicBezTo>
                <a:lnTo>
                  <a:pt x="407194" y="130969"/>
                </a:lnTo>
                <a:close/>
                <a:moveTo>
                  <a:pt x="521494" y="92869"/>
                </a:moveTo>
                <a:cubicBezTo>
                  <a:pt x="521494" y="98584"/>
                  <a:pt x="525304" y="102394"/>
                  <a:pt x="531019" y="102394"/>
                </a:cubicBezTo>
                <a:cubicBezTo>
                  <a:pt x="536734" y="102394"/>
                  <a:pt x="540544" y="98584"/>
                  <a:pt x="540544" y="92869"/>
                </a:cubicBezTo>
                <a:cubicBezTo>
                  <a:pt x="540544" y="87154"/>
                  <a:pt x="536734" y="83344"/>
                  <a:pt x="531019" y="83344"/>
                </a:cubicBezTo>
                <a:cubicBezTo>
                  <a:pt x="525304" y="83344"/>
                  <a:pt x="521494" y="87154"/>
                  <a:pt x="521494" y="92869"/>
                </a:cubicBezTo>
                <a:lnTo>
                  <a:pt x="521494" y="92869"/>
                </a:lnTo>
                <a:close/>
                <a:moveTo>
                  <a:pt x="445294" y="92869"/>
                </a:moveTo>
                <a:cubicBezTo>
                  <a:pt x="445294" y="98584"/>
                  <a:pt x="449104" y="102394"/>
                  <a:pt x="454819" y="102394"/>
                </a:cubicBezTo>
                <a:cubicBezTo>
                  <a:pt x="460534" y="102394"/>
                  <a:pt x="464344" y="98584"/>
                  <a:pt x="464344" y="92869"/>
                </a:cubicBezTo>
                <a:cubicBezTo>
                  <a:pt x="464344" y="87154"/>
                  <a:pt x="460534" y="83344"/>
                  <a:pt x="454819" y="83344"/>
                </a:cubicBezTo>
                <a:cubicBezTo>
                  <a:pt x="449104" y="83344"/>
                  <a:pt x="445294" y="87154"/>
                  <a:pt x="445294" y="92869"/>
                </a:cubicBezTo>
                <a:lnTo>
                  <a:pt x="445294" y="92869"/>
                </a:lnTo>
                <a:close/>
                <a:moveTo>
                  <a:pt x="483394" y="54769"/>
                </a:moveTo>
                <a:cubicBezTo>
                  <a:pt x="483394" y="60484"/>
                  <a:pt x="487204" y="64294"/>
                  <a:pt x="492919" y="64294"/>
                </a:cubicBezTo>
                <a:cubicBezTo>
                  <a:pt x="498634" y="64294"/>
                  <a:pt x="502444" y="60484"/>
                  <a:pt x="502444" y="54769"/>
                </a:cubicBezTo>
                <a:cubicBezTo>
                  <a:pt x="502444" y="49054"/>
                  <a:pt x="498634" y="45244"/>
                  <a:pt x="492919" y="45244"/>
                </a:cubicBezTo>
                <a:cubicBezTo>
                  <a:pt x="487204" y="45244"/>
                  <a:pt x="483394" y="49054"/>
                  <a:pt x="483394" y="54769"/>
                </a:cubicBezTo>
                <a:lnTo>
                  <a:pt x="483394" y="54769"/>
                </a:lnTo>
                <a:close/>
                <a:moveTo>
                  <a:pt x="407194" y="54769"/>
                </a:moveTo>
                <a:cubicBezTo>
                  <a:pt x="407194" y="60484"/>
                  <a:pt x="411004" y="64294"/>
                  <a:pt x="416719" y="64294"/>
                </a:cubicBezTo>
                <a:cubicBezTo>
                  <a:pt x="422434" y="64294"/>
                  <a:pt x="426244" y="60484"/>
                  <a:pt x="426244" y="54769"/>
                </a:cubicBezTo>
                <a:cubicBezTo>
                  <a:pt x="426244" y="49054"/>
                  <a:pt x="422434" y="45244"/>
                  <a:pt x="416719" y="45244"/>
                </a:cubicBezTo>
                <a:cubicBezTo>
                  <a:pt x="411004" y="45244"/>
                  <a:pt x="407194" y="49054"/>
                  <a:pt x="407194" y="54769"/>
                </a:cubicBezTo>
                <a:lnTo>
                  <a:pt x="407194" y="54769"/>
                </a:lnTo>
                <a:close/>
                <a:moveTo>
                  <a:pt x="483394" y="130969"/>
                </a:moveTo>
                <a:cubicBezTo>
                  <a:pt x="483394" y="136684"/>
                  <a:pt x="487204" y="140494"/>
                  <a:pt x="492919" y="140494"/>
                </a:cubicBezTo>
                <a:cubicBezTo>
                  <a:pt x="498634" y="140494"/>
                  <a:pt x="502444" y="136684"/>
                  <a:pt x="502444" y="130969"/>
                </a:cubicBezTo>
                <a:cubicBezTo>
                  <a:pt x="502444" y="125254"/>
                  <a:pt x="498634" y="121444"/>
                  <a:pt x="492919" y="121444"/>
                </a:cubicBezTo>
                <a:cubicBezTo>
                  <a:pt x="487204" y="121444"/>
                  <a:pt x="483394" y="125254"/>
                  <a:pt x="483394" y="130969"/>
                </a:cubicBezTo>
                <a:lnTo>
                  <a:pt x="483394" y="130969"/>
                </a:lnTo>
                <a:close/>
                <a:moveTo>
                  <a:pt x="207169" y="388144"/>
                </a:moveTo>
                <a:cubicBezTo>
                  <a:pt x="207169" y="382429"/>
                  <a:pt x="210979" y="378619"/>
                  <a:pt x="216694" y="378619"/>
                </a:cubicBezTo>
                <a:cubicBezTo>
                  <a:pt x="222409" y="378619"/>
                  <a:pt x="226219" y="382429"/>
                  <a:pt x="226219" y="388144"/>
                </a:cubicBezTo>
                <a:cubicBezTo>
                  <a:pt x="226219" y="393859"/>
                  <a:pt x="222409" y="397669"/>
                  <a:pt x="216694" y="397669"/>
                </a:cubicBezTo>
                <a:cubicBezTo>
                  <a:pt x="210979" y="397669"/>
                  <a:pt x="207169" y="393859"/>
                  <a:pt x="207169" y="388144"/>
                </a:cubicBezTo>
                <a:lnTo>
                  <a:pt x="207169" y="388144"/>
                </a:lnTo>
                <a:close/>
                <a:moveTo>
                  <a:pt x="397669" y="388144"/>
                </a:moveTo>
                <a:cubicBezTo>
                  <a:pt x="397669" y="382429"/>
                  <a:pt x="401479" y="378619"/>
                  <a:pt x="407194" y="378619"/>
                </a:cubicBezTo>
                <a:cubicBezTo>
                  <a:pt x="412909" y="378619"/>
                  <a:pt x="416719" y="382429"/>
                  <a:pt x="416719" y="388144"/>
                </a:cubicBezTo>
                <a:cubicBezTo>
                  <a:pt x="416719" y="393859"/>
                  <a:pt x="412909" y="397669"/>
                  <a:pt x="407194" y="397669"/>
                </a:cubicBezTo>
                <a:cubicBezTo>
                  <a:pt x="401479" y="397669"/>
                  <a:pt x="397669" y="393859"/>
                  <a:pt x="397669" y="388144"/>
                </a:cubicBezTo>
                <a:lnTo>
                  <a:pt x="397669" y="388144"/>
                </a:lnTo>
                <a:close/>
                <a:moveTo>
                  <a:pt x="111919" y="388144"/>
                </a:moveTo>
                <a:cubicBezTo>
                  <a:pt x="111919" y="382429"/>
                  <a:pt x="115729" y="378619"/>
                  <a:pt x="121444" y="378619"/>
                </a:cubicBezTo>
                <a:cubicBezTo>
                  <a:pt x="127159" y="378619"/>
                  <a:pt x="130969" y="382429"/>
                  <a:pt x="130969" y="388144"/>
                </a:cubicBezTo>
                <a:cubicBezTo>
                  <a:pt x="130969" y="393859"/>
                  <a:pt x="127159" y="397669"/>
                  <a:pt x="121444" y="397669"/>
                </a:cubicBezTo>
                <a:cubicBezTo>
                  <a:pt x="115729" y="397669"/>
                  <a:pt x="111919" y="393859"/>
                  <a:pt x="111919" y="388144"/>
                </a:cubicBezTo>
                <a:lnTo>
                  <a:pt x="111919" y="388144"/>
                </a:lnTo>
                <a:close/>
                <a:moveTo>
                  <a:pt x="492919" y="388144"/>
                </a:moveTo>
                <a:cubicBezTo>
                  <a:pt x="492919" y="382429"/>
                  <a:pt x="496729" y="378619"/>
                  <a:pt x="502444" y="378619"/>
                </a:cubicBezTo>
                <a:cubicBezTo>
                  <a:pt x="508159" y="378619"/>
                  <a:pt x="511969" y="382429"/>
                  <a:pt x="511969" y="388144"/>
                </a:cubicBezTo>
                <a:cubicBezTo>
                  <a:pt x="511969" y="393859"/>
                  <a:pt x="508159" y="397669"/>
                  <a:pt x="502444" y="397669"/>
                </a:cubicBezTo>
                <a:cubicBezTo>
                  <a:pt x="496729" y="397669"/>
                  <a:pt x="492919" y="393859"/>
                  <a:pt x="492919" y="388144"/>
                </a:cubicBezTo>
                <a:lnTo>
                  <a:pt x="492919" y="388144"/>
                </a:lnTo>
                <a:close/>
                <a:moveTo>
                  <a:pt x="369094" y="92869"/>
                </a:moveTo>
                <a:cubicBezTo>
                  <a:pt x="369094" y="98584"/>
                  <a:pt x="372904" y="102394"/>
                  <a:pt x="378619" y="102394"/>
                </a:cubicBezTo>
                <a:cubicBezTo>
                  <a:pt x="384334" y="102394"/>
                  <a:pt x="388144" y="98584"/>
                  <a:pt x="388144" y="92869"/>
                </a:cubicBezTo>
                <a:cubicBezTo>
                  <a:pt x="388144" y="87154"/>
                  <a:pt x="384334" y="83344"/>
                  <a:pt x="378619" y="83344"/>
                </a:cubicBezTo>
                <a:cubicBezTo>
                  <a:pt x="372904" y="83344"/>
                  <a:pt x="369094" y="87154"/>
                  <a:pt x="369094" y="92869"/>
                </a:cubicBezTo>
                <a:lnTo>
                  <a:pt x="369094" y="92869"/>
                </a:lnTo>
                <a:close/>
                <a:moveTo>
                  <a:pt x="445294" y="16669"/>
                </a:moveTo>
                <a:cubicBezTo>
                  <a:pt x="445294" y="22384"/>
                  <a:pt x="449104" y="26194"/>
                  <a:pt x="454819" y="26194"/>
                </a:cubicBezTo>
                <a:cubicBezTo>
                  <a:pt x="460534" y="26194"/>
                  <a:pt x="464344" y="22384"/>
                  <a:pt x="464344" y="16669"/>
                </a:cubicBezTo>
                <a:cubicBezTo>
                  <a:pt x="464344" y="10954"/>
                  <a:pt x="460534" y="7144"/>
                  <a:pt x="454819" y="7144"/>
                </a:cubicBezTo>
                <a:cubicBezTo>
                  <a:pt x="449104" y="7144"/>
                  <a:pt x="445294" y="10954"/>
                  <a:pt x="445294" y="16669"/>
                </a:cubicBezTo>
                <a:lnTo>
                  <a:pt x="445294" y="16669"/>
                </a:lnTo>
                <a:close/>
                <a:moveTo>
                  <a:pt x="521494" y="16669"/>
                </a:moveTo>
                <a:cubicBezTo>
                  <a:pt x="521494" y="22384"/>
                  <a:pt x="525304" y="26194"/>
                  <a:pt x="531019" y="26194"/>
                </a:cubicBezTo>
                <a:cubicBezTo>
                  <a:pt x="536734" y="26194"/>
                  <a:pt x="540544" y="22384"/>
                  <a:pt x="540544" y="16669"/>
                </a:cubicBezTo>
                <a:cubicBezTo>
                  <a:pt x="540544" y="10954"/>
                  <a:pt x="536734" y="7144"/>
                  <a:pt x="531019" y="7144"/>
                </a:cubicBezTo>
                <a:cubicBezTo>
                  <a:pt x="525304" y="7144"/>
                  <a:pt x="521494" y="10954"/>
                  <a:pt x="521494" y="16669"/>
                </a:cubicBezTo>
                <a:lnTo>
                  <a:pt x="521494" y="16669"/>
                </a:lnTo>
                <a:close/>
                <a:moveTo>
                  <a:pt x="369094" y="16669"/>
                </a:moveTo>
                <a:cubicBezTo>
                  <a:pt x="369094" y="22384"/>
                  <a:pt x="372904" y="26194"/>
                  <a:pt x="378619" y="26194"/>
                </a:cubicBezTo>
                <a:cubicBezTo>
                  <a:pt x="384334" y="26194"/>
                  <a:pt x="388144" y="22384"/>
                  <a:pt x="388144" y="16669"/>
                </a:cubicBezTo>
                <a:cubicBezTo>
                  <a:pt x="388144" y="10954"/>
                  <a:pt x="384334" y="7144"/>
                  <a:pt x="378619" y="7144"/>
                </a:cubicBezTo>
                <a:cubicBezTo>
                  <a:pt x="372904" y="7144"/>
                  <a:pt x="369094" y="10954"/>
                  <a:pt x="369094" y="1666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1400">
              <a:latin typeface="+mn-ea"/>
            </a:endParaRPr>
          </a:p>
        </p:txBody>
      </p:sp>
      <p:sp>
        <p:nvSpPr>
          <p:cNvPr id="54" name="사각형: 둥근 모서리 24">
            <a:extLst>
              <a:ext uri="{FF2B5EF4-FFF2-40B4-BE49-F238E27FC236}">
                <a16:creationId xmlns:a16="http://schemas.microsoft.com/office/drawing/2014/main" id="{99D2F530-93F7-4F99-998A-C83A915A4E86}"/>
              </a:ext>
            </a:extLst>
          </p:cNvPr>
          <p:cNvSpPr/>
          <p:nvPr/>
        </p:nvSpPr>
        <p:spPr>
          <a:xfrm rot="16200000" flipV="1">
            <a:off x="8061363" y="749770"/>
            <a:ext cx="1631874" cy="6223001"/>
          </a:xfrm>
          <a:prstGeom prst="roundRect">
            <a:avLst>
              <a:gd name="adj" fmla="val 11923"/>
            </a:avLst>
          </a:prstGeom>
          <a:solidFill>
            <a:srgbClr val="94A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55" name="사각형: 둥근 모서리 25">
            <a:extLst>
              <a:ext uri="{FF2B5EF4-FFF2-40B4-BE49-F238E27FC236}">
                <a16:creationId xmlns:a16="http://schemas.microsoft.com/office/drawing/2014/main" id="{16D18DBC-2A9C-4732-9004-DAEED28AEE17}"/>
              </a:ext>
            </a:extLst>
          </p:cNvPr>
          <p:cNvSpPr/>
          <p:nvPr/>
        </p:nvSpPr>
        <p:spPr>
          <a:xfrm rot="16200000" flipV="1">
            <a:off x="8116268" y="804676"/>
            <a:ext cx="1629890" cy="6115173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2964477D-600D-44C2-B401-E3982EA24E8F}"/>
              </a:ext>
            </a:extLst>
          </p:cNvPr>
          <p:cNvSpPr/>
          <p:nvPr/>
        </p:nvSpPr>
        <p:spPr>
          <a:xfrm>
            <a:off x="5765800" y="1873962"/>
            <a:ext cx="6223000" cy="81553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5873626" y="1945604"/>
            <a:ext cx="6115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2021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7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월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, 00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음식점에서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</a:p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밀면 섭취 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400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여명 집단 식중독 발생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AE49EF69-7A90-4F1F-B82E-63AAD89A31C4}"/>
              </a:ext>
            </a:extLst>
          </p:cNvPr>
          <p:cNvSpPr/>
          <p:nvPr/>
        </p:nvSpPr>
        <p:spPr>
          <a:xfrm>
            <a:off x="7832014" y="3289649"/>
            <a:ext cx="41567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95959"/>
                </a:solidFill>
                <a:latin typeface="+mn-ea"/>
              </a:rPr>
              <a:t>인체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95959"/>
                </a:solidFill>
                <a:latin typeface="+mn-ea"/>
              </a:rPr>
              <a:t>검체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95959"/>
                </a:solidFill>
                <a:latin typeface="+mn-ea"/>
              </a:rPr>
              <a:t>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95959"/>
                </a:solidFill>
                <a:latin typeface="+mn-ea"/>
              </a:rPr>
              <a:t>51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95959"/>
                </a:solidFill>
                <a:latin typeface="+mn-ea"/>
              </a:rPr>
              <a:t>명에서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살모넬라균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검출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계란지단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절인 무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양념장에서 살모넬라균 검출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오염된 식자재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(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계란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)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에서 교차 오염 가능성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+mn-ea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56BDFDB2-7060-42A8-A240-DFE8F85E8B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5400000">
            <a:off x="6650264" y="3706262"/>
            <a:ext cx="1805123" cy="209304"/>
          </a:xfrm>
          <a:prstGeom prst="rect">
            <a:avLst/>
          </a:prstGeom>
        </p:spPr>
      </p:pic>
      <p:sp>
        <p:nvSpPr>
          <p:cNvPr id="60" name="그래픽 114">
            <a:extLst>
              <a:ext uri="{FF2B5EF4-FFF2-40B4-BE49-F238E27FC236}">
                <a16:creationId xmlns:a16="http://schemas.microsoft.com/office/drawing/2014/main" id="{A6A25405-76A2-444C-AE90-D24950FF2915}"/>
              </a:ext>
            </a:extLst>
          </p:cNvPr>
          <p:cNvSpPr/>
          <p:nvPr/>
        </p:nvSpPr>
        <p:spPr>
          <a:xfrm>
            <a:off x="5878406" y="3059644"/>
            <a:ext cx="478823" cy="493114"/>
          </a:xfrm>
          <a:custGeom>
            <a:avLst/>
            <a:gdLst>
              <a:gd name="connsiteX0" fmla="*/ 793363 w 866775"/>
              <a:gd name="connsiteY0" fmla="*/ 200501 h 866775"/>
              <a:gd name="connsiteX1" fmla="*/ 522853 w 866775"/>
              <a:gd name="connsiteY1" fmla="*/ 15716 h 866775"/>
              <a:gd name="connsiteX2" fmla="*/ 435223 w 866775"/>
              <a:gd name="connsiteY2" fmla="*/ 7144 h 866775"/>
              <a:gd name="connsiteX3" fmla="*/ 16123 w 866775"/>
              <a:gd name="connsiteY3" fmla="*/ 348139 h 866775"/>
              <a:gd name="connsiteX4" fmla="*/ 77083 w 866775"/>
              <a:gd name="connsiteY4" fmla="*/ 670084 h 866775"/>
              <a:gd name="connsiteX5" fmla="*/ 347593 w 866775"/>
              <a:gd name="connsiteY5" fmla="*/ 854869 h 866775"/>
              <a:gd name="connsiteX6" fmla="*/ 435223 w 866775"/>
              <a:gd name="connsiteY6" fmla="*/ 863441 h 866775"/>
              <a:gd name="connsiteX7" fmla="*/ 854323 w 866775"/>
              <a:gd name="connsiteY7" fmla="*/ 522446 h 866775"/>
              <a:gd name="connsiteX8" fmla="*/ 793363 w 866775"/>
              <a:gd name="connsiteY8" fmla="*/ 200501 h 866775"/>
              <a:gd name="connsiteX9" fmla="*/ 451416 w 866775"/>
              <a:gd name="connsiteY9" fmla="*/ 112871 h 866775"/>
              <a:gd name="connsiteX10" fmla="*/ 497136 w 866775"/>
              <a:gd name="connsiteY10" fmla="*/ 158591 h 866775"/>
              <a:gd name="connsiteX11" fmla="*/ 451416 w 866775"/>
              <a:gd name="connsiteY11" fmla="*/ 204311 h 866775"/>
              <a:gd name="connsiteX12" fmla="*/ 405696 w 866775"/>
              <a:gd name="connsiteY12" fmla="*/ 158591 h 866775"/>
              <a:gd name="connsiteX13" fmla="*/ 451416 w 866775"/>
              <a:gd name="connsiteY13" fmla="*/ 112871 h 866775"/>
              <a:gd name="connsiteX14" fmla="*/ 367596 w 866775"/>
              <a:gd name="connsiteY14" fmla="*/ 306229 h 866775"/>
              <a:gd name="connsiteX15" fmla="*/ 413316 w 866775"/>
              <a:gd name="connsiteY15" fmla="*/ 351949 h 866775"/>
              <a:gd name="connsiteX16" fmla="*/ 367596 w 866775"/>
              <a:gd name="connsiteY16" fmla="*/ 397669 h 866775"/>
              <a:gd name="connsiteX17" fmla="*/ 321876 w 866775"/>
              <a:gd name="connsiteY17" fmla="*/ 351949 h 866775"/>
              <a:gd name="connsiteX18" fmla="*/ 367596 w 866775"/>
              <a:gd name="connsiteY18" fmla="*/ 306229 h 866775"/>
              <a:gd name="connsiteX19" fmla="*/ 435223 w 866775"/>
              <a:gd name="connsiteY19" fmla="*/ 538639 h 866775"/>
              <a:gd name="connsiteX20" fmla="*/ 480943 w 866775"/>
              <a:gd name="connsiteY20" fmla="*/ 584359 h 866775"/>
              <a:gd name="connsiteX21" fmla="*/ 435223 w 866775"/>
              <a:gd name="connsiteY21" fmla="*/ 630079 h 866775"/>
              <a:gd name="connsiteX22" fmla="*/ 389503 w 866775"/>
              <a:gd name="connsiteY22" fmla="*/ 584359 h 866775"/>
              <a:gd name="connsiteX23" fmla="*/ 435223 w 866775"/>
              <a:gd name="connsiteY23" fmla="*/ 538639 h 866775"/>
              <a:gd name="connsiteX24" fmla="*/ 146616 w 866775"/>
              <a:gd name="connsiteY24" fmla="*/ 260509 h 866775"/>
              <a:gd name="connsiteX25" fmla="*/ 192336 w 866775"/>
              <a:gd name="connsiteY25" fmla="*/ 306229 h 866775"/>
              <a:gd name="connsiteX26" fmla="*/ 146616 w 866775"/>
              <a:gd name="connsiteY26" fmla="*/ 351949 h 866775"/>
              <a:gd name="connsiteX27" fmla="*/ 100896 w 866775"/>
              <a:gd name="connsiteY27" fmla="*/ 306229 h 866775"/>
              <a:gd name="connsiteX28" fmla="*/ 146616 w 866775"/>
              <a:gd name="connsiteY28" fmla="*/ 260509 h 866775"/>
              <a:gd name="connsiteX29" fmla="*/ 112326 w 866775"/>
              <a:gd name="connsiteY29" fmla="*/ 509111 h 866775"/>
              <a:gd name="connsiteX30" fmla="*/ 80893 w 866775"/>
              <a:gd name="connsiteY30" fmla="*/ 520541 h 866775"/>
              <a:gd name="connsiteX31" fmla="*/ 69463 w 866775"/>
              <a:gd name="connsiteY31" fmla="*/ 489109 h 866775"/>
              <a:gd name="connsiteX32" fmla="*/ 234246 w 866775"/>
              <a:gd name="connsiteY32" fmla="*/ 429101 h 866775"/>
              <a:gd name="connsiteX33" fmla="*/ 245676 w 866775"/>
              <a:gd name="connsiteY33" fmla="*/ 460534 h 866775"/>
              <a:gd name="connsiteX34" fmla="*/ 214243 w 866775"/>
              <a:gd name="connsiteY34" fmla="*/ 471964 h 866775"/>
              <a:gd name="connsiteX35" fmla="*/ 112326 w 866775"/>
              <a:gd name="connsiteY35" fmla="*/ 509111 h 866775"/>
              <a:gd name="connsiteX36" fmla="*/ 221863 w 866775"/>
              <a:gd name="connsiteY36" fmla="*/ 675799 h 866775"/>
              <a:gd name="connsiteX37" fmla="*/ 176143 w 866775"/>
              <a:gd name="connsiteY37" fmla="*/ 630079 h 866775"/>
              <a:gd name="connsiteX38" fmla="*/ 221863 w 866775"/>
              <a:gd name="connsiteY38" fmla="*/ 584359 h 866775"/>
              <a:gd name="connsiteX39" fmla="*/ 267583 w 866775"/>
              <a:gd name="connsiteY39" fmla="*/ 630079 h 866775"/>
              <a:gd name="connsiteX40" fmla="*/ 221863 w 866775"/>
              <a:gd name="connsiteY40" fmla="*/ 675799 h 866775"/>
              <a:gd name="connsiteX41" fmla="*/ 290443 w 866775"/>
              <a:gd name="connsiteY41" fmla="*/ 278606 h 866775"/>
              <a:gd name="connsiteX42" fmla="*/ 258058 w 866775"/>
              <a:gd name="connsiteY42" fmla="*/ 270986 h 866775"/>
              <a:gd name="connsiteX43" fmla="*/ 298063 w 866775"/>
              <a:gd name="connsiteY43" fmla="*/ 100489 h 866775"/>
              <a:gd name="connsiteX44" fmla="*/ 330448 w 866775"/>
              <a:gd name="connsiteY44" fmla="*/ 108109 h 866775"/>
              <a:gd name="connsiteX45" fmla="*/ 322828 w 866775"/>
              <a:gd name="connsiteY45" fmla="*/ 140494 h 866775"/>
              <a:gd name="connsiteX46" fmla="*/ 298063 w 866775"/>
              <a:gd name="connsiteY46" fmla="*/ 245269 h 866775"/>
              <a:gd name="connsiteX47" fmla="*/ 290443 w 866775"/>
              <a:gd name="connsiteY47" fmla="*/ 278606 h 866775"/>
              <a:gd name="connsiteX48" fmla="*/ 472371 w 866775"/>
              <a:gd name="connsiteY48" fmla="*/ 768191 h 866775"/>
              <a:gd name="connsiteX49" fmla="*/ 301873 w 866775"/>
              <a:gd name="connsiteY49" fmla="*/ 729139 h 866775"/>
              <a:gd name="connsiteX50" fmla="*/ 309493 w 866775"/>
              <a:gd name="connsiteY50" fmla="*/ 696754 h 866775"/>
              <a:gd name="connsiteX51" fmla="*/ 341878 w 866775"/>
              <a:gd name="connsiteY51" fmla="*/ 704374 h 866775"/>
              <a:gd name="connsiteX52" fmla="*/ 446653 w 866775"/>
              <a:gd name="connsiteY52" fmla="*/ 728186 h 866775"/>
              <a:gd name="connsiteX53" fmla="*/ 479038 w 866775"/>
              <a:gd name="connsiteY53" fmla="*/ 735806 h 866775"/>
              <a:gd name="connsiteX54" fmla="*/ 472371 w 866775"/>
              <a:gd name="connsiteY54" fmla="*/ 768191 h 866775"/>
              <a:gd name="connsiteX55" fmla="*/ 429508 w 866775"/>
              <a:gd name="connsiteY55" fmla="*/ 493871 h 866775"/>
              <a:gd name="connsiteX56" fmla="*/ 405696 w 866775"/>
              <a:gd name="connsiteY56" fmla="*/ 470059 h 866775"/>
              <a:gd name="connsiteX57" fmla="*/ 429508 w 866775"/>
              <a:gd name="connsiteY57" fmla="*/ 446246 h 866775"/>
              <a:gd name="connsiteX58" fmla="*/ 505708 w 866775"/>
              <a:gd name="connsiteY58" fmla="*/ 370046 h 866775"/>
              <a:gd name="connsiteX59" fmla="*/ 529521 w 866775"/>
              <a:gd name="connsiteY59" fmla="*/ 346234 h 866775"/>
              <a:gd name="connsiteX60" fmla="*/ 553333 w 866775"/>
              <a:gd name="connsiteY60" fmla="*/ 370046 h 866775"/>
              <a:gd name="connsiteX61" fmla="*/ 429508 w 866775"/>
              <a:gd name="connsiteY61" fmla="*/ 493871 h 866775"/>
              <a:gd name="connsiteX62" fmla="*/ 539998 w 866775"/>
              <a:gd name="connsiteY62" fmla="*/ 138589 h 866775"/>
              <a:gd name="connsiteX63" fmla="*/ 568573 w 866775"/>
              <a:gd name="connsiteY63" fmla="*/ 120491 h 866775"/>
              <a:gd name="connsiteX64" fmla="*/ 586671 w 866775"/>
              <a:gd name="connsiteY64" fmla="*/ 149066 h 866775"/>
              <a:gd name="connsiteX65" fmla="*/ 643821 w 866775"/>
              <a:gd name="connsiteY65" fmla="*/ 240506 h 866775"/>
              <a:gd name="connsiteX66" fmla="*/ 661918 w 866775"/>
              <a:gd name="connsiteY66" fmla="*/ 269081 h 866775"/>
              <a:gd name="connsiteX67" fmla="*/ 633343 w 866775"/>
              <a:gd name="connsiteY67" fmla="*/ 287179 h 866775"/>
              <a:gd name="connsiteX68" fmla="*/ 539998 w 866775"/>
              <a:gd name="connsiteY68" fmla="*/ 138589 h 866775"/>
              <a:gd name="connsiteX69" fmla="*/ 571431 w 866775"/>
              <a:gd name="connsiteY69" fmla="*/ 493871 h 866775"/>
              <a:gd name="connsiteX70" fmla="*/ 617151 w 866775"/>
              <a:gd name="connsiteY70" fmla="*/ 448151 h 866775"/>
              <a:gd name="connsiteX71" fmla="*/ 662871 w 866775"/>
              <a:gd name="connsiteY71" fmla="*/ 493871 h 866775"/>
              <a:gd name="connsiteX72" fmla="*/ 617151 w 866775"/>
              <a:gd name="connsiteY72" fmla="*/ 539591 h 866775"/>
              <a:gd name="connsiteX73" fmla="*/ 571431 w 866775"/>
              <a:gd name="connsiteY73" fmla="*/ 493871 h 866775"/>
              <a:gd name="connsiteX74" fmla="*/ 636201 w 866775"/>
              <a:gd name="connsiteY74" fmla="*/ 732949 h 866775"/>
              <a:gd name="connsiteX75" fmla="*/ 590481 w 866775"/>
              <a:gd name="connsiteY75" fmla="*/ 687229 h 866775"/>
              <a:gd name="connsiteX76" fmla="*/ 636201 w 866775"/>
              <a:gd name="connsiteY76" fmla="*/ 641509 h 866775"/>
              <a:gd name="connsiteX77" fmla="*/ 681921 w 866775"/>
              <a:gd name="connsiteY77" fmla="*/ 687229 h 866775"/>
              <a:gd name="connsiteX78" fmla="*/ 636201 w 866775"/>
              <a:gd name="connsiteY78" fmla="*/ 732949 h 866775"/>
              <a:gd name="connsiteX79" fmla="*/ 735261 w 866775"/>
              <a:gd name="connsiteY79" fmla="*/ 272891 h 866775"/>
              <a:gd name="connsiteX80" fmla="*/ 780981 w 866775"/>
              <a:gd name="connsiteY80" fmla="*/ 318611 h 866775"/>
              <a:gd name="connsiteX81" fmla="*/ 735261 w 866775"/>
              <a:gd name="connsiteY81" fmla="*/ 364331 h 866775"/>
              <a:gd name="connsiteX82" fmla="*/ 689541 w 866775"/>
              <a:gd name="connsiteY82" fmla="*/ 318611 h 866775"/>
              <a:gd name="connsiteX83" fmla="*/ 735261 w 866775"/>
              <a:gd name="connsiteY83" fmla="*/ 272891 h 866775"/>
              <a:gd name="connsiteX84" fmla="*/ 759073 w 866775"/>
              <a:gd name="connsiteY84" fmla="*/ 594836 h 866775"/>
              <a:gd name="connsiteX85" fmla="*/ 725736 w 866775"/>
              <a:gd name="connsiteY85" fmla="*/ 600551 h 866775"/>
              <a:gd name="connsiteX86" fmla="*/ 720021 w 866775"/>
              <a:gd name="connsiteY86" fmla="*/ 567214 h 866775"/>
              <a:gd name="connsiteX87" fmla="*/ 702876 w 866775"/>
              <a:gd name="connsiteY87" fmla="*/ 460534 h 866775"/>
              <a:gd name="connsiteX88" fmla="*/ 697161 w 866775"/>
              <a:gd name="connsiteY88" fmla="*/ 427196 h 866775"/>
              <a:gd name="connsiteX89" fmla="*/ 730498 w 866775"/>
              <a:gd name="connsiteY89" fmla="*/ 421481 h 866775"/>
              <a:gd name="connsiteX90" fmla="*/ 759073 w 866775"/>
              <a:gd name="connsiteY90" fmla="*/ 594836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66775" h="866775">
                <a:moveTo>
                  <a:pt x="793363" y="200501"/>
                </a:moveTo>
                <a:cubicBezTo>
                  <a:pt x="730498" y="105251"/>
                  <a:pt x="634296" y="39529"/>
                  <a:pt x="522853" y="15716"/>
                </a:cubicBezTo>
                <a:cubicBezTo>
                  <a:pt x="493326" y="10001"/>
                  <a:pt x="463798" y="7144"/>
                  <a:pt x="435223" y="7144"/>
                </a:cubicBezTo>
                <a:cubicBezTo>
                  <a:pt x="233293" y="7144"/>
                  <a:pt x="57081" y="150971"/>
                  <a:pt x="16123" y="348139"/>
                </a:cubicBezTo>
                <a:cubicBezTo>
                  <a:pt x="-6737" y="460534"/>
                  <a:pt x="14218" y="574834"/>
                  <a:pt x="77083" y="670084"/>
                </a:cubicBezTo>
                <a:cubicBezTo>
                  <a:pt x="139948" y="766286"/>
                  <a:pt x="236151" y="832009"/>
                  <a:pt x="347593" y="854869"/>
                </a:cubicBezTo>
                <a:cubicBezTo>
                  <a:pt x="376168" y="860584"/>
                  <a:pt x="405696" y="863441"/>
                  <a:pt x="435223" y="863441"/>
                </a:cubicBezTo>
                <a:cubicBezTo>
                  <a:pt x="637153" y="863441"/>
                  <a:pt x="813366" y="719614"/>
                  <a:pt x="854323" y="522446"/>
                </a:cubicBezTo>
                <a:cubicBezTo>
                  <a:pt x="878136" y="411004"/>
                  <a:pt x="856228" y="296704"/>
                  <a:pt x="793363" y="200501"/>
                </a:cubicBezTo>
                <a:close/>
                <a:moveTo>
                  <a:pt x="451416" y="112871"/>
                </a:moveTo>
                <a:cubicBezTo>
                  <a:pt x="476181" y="112871"/>
                  <a:pt x="497136" y="132874"/>
                  <a:pt x="497136" y="158591"/>
                </a:cubicBezTo>
                <a:cubicBezTo>
                  <a:pt x="497136" y="184309"/>
                  <a:pt x="477133" y="204311"/>
                  <a:pt x="451416" y="204311"/>
                </a:cubicBezTo>
                <a:cubicBezTo>
                  <a:pt x="426651" y="204311"/>
                  <a:pt x="405696" y="184309"/>
                  <a:pt x="405696" y="158591"/>
                </a:cubicBezTo>
                <a:cubicBezTo>
                  <a:pt x="405696" y="132874"/>
                  <a:pt x="426651" y="112871"/>
                  <a:pt x="451416" y="112871"/>
                </a:cubicBezTo>
                <a:close/>
                <a:moveTo>
                  <a:pt x="367596" y="306229"/>
                </a:moveTo>
                <a:cubicBezTo>
                  <a:pt x="392361" y="306229"/>
                  <a:pt x="413316" y="326231"/>
                  <a:pt x="413316" y="351949"/>
                </a:cubicBezTo>
                <a:cubicBezTo>
                  <a:pt x="413316" y="377666"/>
                  <a:pt x="393313" y="397669"/>
                  <a:pt x="367596" y="397669"/>
                </a:cubicBezTo>
                <a:cubicBezTo>
                  <a:pt x="342831" y="397669"/>
                  <a:pt x="321876" y="377666"/>
                  <a:pt x="321876" y="351949"/>
                </a:cubicBezTo>
                <a:cubicBezTo>
                  <a:pt x="322828" y="327184"/>
                  <a:pt x="342831" y="306229"/>
                  <a:pt x="367596" y="306229"/>
                </a:cubicBezTo>
                <a:close/>
                <a:moveTo>
                  <a:pt x="435223" y="538639"/>
                </a:moveTo>
                <a:cubicBezTo>
                  <a:pt x="459988" y="538639"/>
                  <a:pt x="480943" y="558641"/>
                  <a:pt x="480943" y="584359"/>
                </a:cubicBezTo>
                <a:cubicBezTo>
                  <a:pt x="480943" y="610076"/>
                  <a:pt x="460941" y="630079"/>
                  <a:pt x="435223" y="630079"/>
                </a:cubicBezTo>
                <a:cubicBezTo>
                  <a:pt x="409506" y="630079"/>
                  <a:pt x="389503" y="610076"/>
                  <a:pt x="389503" y="584359"/>
                </a:cubicBezTo>
                <a:cubicBezTo>
                  <a:pt x="389503" y="558641"/>
                  <a:pt x="410458" y="538639"/>
                  <a:pt x="435223" y="538639"/>
                </a:cubicBezTo>
                <a:close/>
                <a:moveTo>
                  <a:pt x="146616" y="260509"/>
                </a:moveTo>
                <a:cubicBezTo>
                  <a:pt x="171381" y="260509"/>
                  <a:pt x="192336" y="280511"/>
                  <a:pt x="192336" y="306229"/>
                </a:cubicBezTo>
                <a:cubicBezTo>
                  <a:pt x="192336" y="331946"/>
                  <a:pt x="172333" y="351949"/>
                  <a:pt x="146616" y="351949"/>
                </a:cubicBezTo>
                <a:cubicBezTo>
                  <a:pt x="120898" y="351949"/>
                  <a:pt x="100896" y="331946"/>
                  <a:pt x="100896" y="306229"/>
                </a:cubicBezTo>
                <a:cubicBezTo>
                  <a:pt x="100896" y="280511"/>
                  <a:pt x="121851" y="260509"/>
                  <a:pt x="146616" y="260509"/>
                </a:cubicBezTo>
                <a:close/>
                <a:moveTo>
                  <a:pt x="112326" y="509111"/>
                </a:moveTo>
                <a:cubicBezTo>
                  <a:pt x="106611" y="521494"/>
                  <a:pt x="92323" y="526256"/>
                  <a:pt x="80893" y="520541"/>
                </a:cubicBezTo>
                <a:cubicBezTo>
                  <a:pt x="68511" y="514826"/>
                  <a:pt x="63748" y="500539"/>
                  <a:pt x="69463" y="489109"/>
                </a:cubicBezTo>
                <a:cubicBezTo>
                  <a:pt x="98038" y="427196"/>
                  <a:pt x="172333" y="400526"/>
                  <a:pt x="234246" y="429101"/>
                </a:cubicBezTo>
                <a:cubicBezTo>
                  <a:pt x="246628" y="434816"/>
                  <a:pt x="251391" y="449104"/>
                  <a:pt x="245676" y="460534"/>
                </a:cubicBezTo>
                <a:cubicBezTo>
                  <a:pt x="239961" y="471964"/>
                  <a:pt x="225673" y="477679"/>
                  <a:pt x="214243" y="471964"/>
                </a:cubicBezTo>
                <a:cubicBezTo>
                  <a:pt x="175191" y="454819"/>
                  <a:pt x="129471" y="471011"/>
                  <a:pt x="112326" y="509111"/>
                </a:cubicBezTo>
                <a:close/>
                <a:moveTo>
                  <a:pt x="221863" y="675799"/>
                </a:moveTo>
                <a:cubicBezTo>
                  <a:pt x="197098" y="675799"/>
                  <a:pt x="176143" y="655796"/>
                  <a:pt x="176143" y="630079"/>
                </a:cubicBezTo>
                <a:cubicBezTo>
                  <a:pt x="176143" y="604361"/>
                  <a:pt x="196146" y="584359"/>
                  <a:pt x="221863" y="584359"/>
                </a:cubicBezTo>
                <a:cubicBezTo>
                  <a:pt x="247581" y="584359"/>
                  <a:pt x="267583" y="604361"/>
                  <a:pt x="267583" y="630079"/>
                </a:cubicBezTo>
                <a:cubicBezTo>
                  <a:pt x="267583" y="655796"/>
                  <a:pt x="246628" y="675799"/>
                  <a:pt x="221863" y="675799"/>
                </a:cubicBezTo>
                <a:close/>
                <a:moveTo>
                  <a:pt x="290443" y="278606"/>
                </a:moveTo>
                <a:cubicBezTo>
                  <a:pt x="279013" y="285274"/>
                  <a:pt x="264726" y="282416"/>
                  <a:pt x="258058" y="270986"/>
                </a:cubicBezTo>
                <a:cubicBezTo>
                  <a:pt x="221863" y="212884"/>
                  <a:pt x="239961" y="136684"/>
                  <a:pt x="298063" y="100489"/>
                </a:cubicBezTo>
                <a:cubicBezTo>
                  <a:pt x="309493" y="93821"/>
                  <a:pt x="323781" y="96679"/>
                  <a:pt x="330448" y="108109"/>
                </a:cubicBezTo>
                <a:cubicBezTo>
                  <a:pt x="337116" y="119539"/>
                  <a:pt x="334258" y="133826"/>
                  <a:pt x="322828" y="140494"/>
                </a:cubicBezTo>
                <a:cubicBezTo>
                  <a:pt x="286633" y="162401"/>
                  <a:pt x="276156" y="210026"/>
                  <a:pt x="298063" y="245269"/>
                </a:cubicBezTo>
                <a:cubicBezTo>
                  <a:pt x="305683" y="257651"/>
                  <a:pt x="301873" y="271939"/>
                  <a:pt x="290443" y="278606"/>
                </a:cubicBezTo>
                <a:close/>
                <a:moveTo>
                  <a:pt x="472371" y="768191"/>
                </a:moveTo>
                <a:cubicBezTo>
                  <a:pt x="414268" y="804386"/>
                  <a:pt x="338068" y="787241"/>
                  <a:pt x="301873" y="729139"/>
                </a:cubicBezTo>
                <a:cubicBezTo>
                  <a:pt x="295206" y="717709"/>
                  <a:pt x="298063" y="703421"/>
                  <a:pt x="309493" y="696754"/>
                </a:cubicBezTo>
                <a:cubicBezTo>
                  <a:pt x="320923" y="690086"/>
                  <a:pt x="335211" y="692944"/>
                  <a:pt x="341878" y="704374"/>
                </a:cubicBezTo>
                <a:cubicBezTo>
                  <a:pt x="363786" y="739616"/>
                  <a:pt x="411411" y="751046"/>
                  <a:pt x="446653" y="728186"/>
                </a:cubicBezTo>
                <a:cubicBezTo>
                  <a:pt x="458083" y="721519"/>
                  <a:pt x="472371" y="724376"/>
                  <a:pt x="479038" y="735806"/>
                </a:cubicBezTo>
                <a:cubicBezTo>
                  <a:pt x="485706" y="747236"/>
                  <a:pt x="483801" y="761524"/>
                  <a:pt x="472371" y="768191"/>
                </a:cubicBezTo>
                <a:close/>
                <a:moveTo>
                  <a:pt x="429508" y="493871"/>
                </a:moveTo>
                <a:cubicBezTo>
                  <a:pt x="416173" y="493871"/>
                  <a:pt x="405696" y="483394"/>
                  <a:pt x="405696" y="470059"/>
                </a:cubicBezTo>
                <a:cubicBezTo>
                  <a:pt x="405696" y="456724"/>
                  <a:pt x="416173" y="446246"/>
                  <a:pt x="429508" y="446246"/>
                </a:cubicBezTo>
                <a:cubicBezTo>
                  <a:pt x="471418" y="446246"/>
                  <a:pt x="505708" y="411956"/>
                  <a:pt x="505708" y="370046"/>
                </a:cubicBezTo>
                <a:cubicBezTo>
                  <a:pt x="505708" y="356711"/>
                  <a:pt x="516186" y="346234"/>
                  <a:pt x="529521" y="346234"/>
                </a:cubicBezTo>
                <a:cubicBezTo>
                  <a:pt x="542856" y="346234"/>
                  <a:pt x="553333" y="356711"/>
                  <a:pt x="553333" y="370046"/>
                </a:cubicBezTo>
                <a:cubicBezTo>
                  <a:pt x="553333" y="437674"/>
                  <a:pt x="498088" y="493871"/>
                  <a:pt x="429508" y="493871"/>
                </a:cubicBezTo>
                <a:close/>
                <a:moveTo>
                  <a:pt x="539998" y="138589"/>
                </a:moveTo>
                <a:cubicBezTo>
                  <a:pt x="542856" y="126206"/>
                  <a:pt x="555238" y="117634"/>
                  <a:pt x="568573" y="120491"/>
                </a:cubicBezTo>
                <a:cubicBezTo>
                  <a:pt x="581908" y="123349"/>
                  <a:pt x="589528" y="135731"/>
                  <a:pt x="586671" y="149066"/>
                </a:cubicBezTo>
                <a:cubicBezTo>
                  <a:pt x="577146" y="190024"/>
                  <a:pt x="602863" y="230981"/>
                  <a:pt x="643821" y="240506"/>
                </a:cubicBezTo>
                <a:cubicBezTo>
                  <a:pt x="656203" y="243364"/>
                  <a:pt x="664776" y="255746"/>
                  <a:pt x="661918" y="269081"/>
                </a:cubicBezTo>
                <a:cubicBezTo>
                  <a:pt x="659061" y="281464"/>
                  <a:pt x="646678" y="290036"/>
                  <a:pt x="633343" y="287179"/>
                </a:cubicBezTo>
                <a:cubicBezTo>
                  <a:pt x="566668" y="271939"/>
                  <a:pt x="524758" y="205264"/>
                  <a:pt x="539998" y="138589"/>
                </a:cubicBezTo>
                <a:close/>
                <a:moveTo>
                  <a:pt x="571431" y="493871"/>
                </a:moveTo>
                <a:cubicBezTo>
                  <a:pt x="571431" y="469106"/>
                  <a:pt x="591433" y="448151"/>
                  <a:pt x="617151" y="448151"/>
                </a:cubicBezTo>
                <a:cubicBezTo>
                  <a:pt x="642868" y="448151"/>
                  <a:pt x="662871" y="468154"/>
                  <a:pt x="662871" y="493871"/>
                </a:cubicBezTo>
                <a:cubicBezTo>
                  <a:pt x="662871" y="518636"/>
                  <a:pt x="642868" y="539591"/>
                  <a:pt x="617151" y="539591"/>
                </a:cubicBezTo>
                <a:cubicBezTo>
                  <a:pt x="592386" y="539591"/>
                  <a:pt x="571431" y="518636"/>
                  <a:pt x="571431" y="493871"/>
                </a:cubicBezTo>
                <a:close/>
                <a:moveTo>
                  <a:pt x="636201" y="732949"/>
                </a:moveTo>
                <a:cubicBezTo>
                  <a:pt x="611436" y="732949"/>
                  <a:pt x="590481" y="712946"/>
                  <a:pt x="590481" y="687229"/>
                </a:cubicBezTo>
                <a:cubicBezTo>
                  <a:pt x="590481" y="661511"/>
                  <a:pt x="610483" y="641509"/>
                  <a:pt x="636201" y="641509"/>
                </a:cubicBezTo>
                <a:cubicBezTo>
                  <a:pt x="661918" y="641509"/>
                  <a:pt x="681921" y="661511"/>
                  <a:pt x="681921" y="687229"/>
                </a:cubicBezTo>
                <a:cubicBezTo>
                  <a:pt x="681921" y="712946"/>
                  <a:pt x="660966" y="732949"/>
                  <a:pt x="636201" y="732949"/>
                </a:cubicBezTo>
                <a:close/>
                <a:moveTo>
                  <a:pt x="735261" y="272891"/>
                </a:moveTo>
                <a:cubicBezTo>
                  <a:pt x="760026" y="272891"/>
                  <a:pt x="780981" y="292894"/>
                  <a:pt x="780981" y="318611"/>
                </a:cubicBezTo>
                <a:cubicBezTo>
                  <a:pt x="780981" y="343376"/>
                  <a:pt x="760978" y="364331"/>
                  <a:pt x="735261" y="364331"/>
                </a:cubicBezTo>
                <a:cubicBezTo>
                  <a:pt x="709543" y="364331"/>
                  <a:pt x="689541" y="344329"/>
                  <a:pt x="689541" y="318611"/>
                </a:cubicBezTo>
                <a:cubicBezTo>
                  <a:pt x="689541" y="292894"/>
                  <a:pt x="709543" y="272891"/>
                  <a:pt x="735261" y="272891"/>
                </a:cubicBezTo>
                <a:close/>
                <a:moveTo>
                  <a:pt x="759073" y="594836"/>
                </a:moveTo>
                <a:cubicBezTo>
                  <a:pt x="751453" y="605314"/>
                  <a:pt x="736213" y="608171"/>
                  <a:pt x="725736" y="600551"/>
                </a:cubicBezTo>
                <a:cubicBezTo>
                  <a:pt x="715258" y="592931"/>
                  <a:pt x="712401" y="577691"/>
                  <a:pt x="720021" y="567214"/>
                </a:cubicBezTo>
                <a:cubicBezTo>
                  <a:pt x="744786" y="532924"/>
                  <a:pt x="737166" y="485299"/>
                  <a:pt x="702876" y="460534"/>
                </a:cubicBezTo>
                <a:cubicBezTo>
                  <a:pt x="692398" y="452914"/>
                  <a:pt x="689541" y="437674"/>
                  <a:pt x="697161" y="427196"/>
                </a:cubicBezTo>
                <a:cubicBezTo>
                  <a:pt x="704781" y="416719"/>
                  <a:pt x="720021" y="413861"/>
                  <a:pt x="730498" y="421481"/>
                </a:cubicBezTo>
                <a:cubicBezTo>
                  <a:pt x="787648" y="462439"/>
                  <a:pt x="799078" y="539591"/>
                  <a:pt x="759073" y="594836"/>
                </a:cubicBezTo>
                <a:close/>
              </a:path>
            </a:pathLst>
          </a:custGeom>
          <a:solidFill>
            <a:srgbClr val="507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61" name="그래픽 114">
            <a:extLst>
              <a:ext uri="{FF2B5EF4-FFF2-40B4-BE49-F238E27FC236}">
                <a16:creationId xmlns:a16="http://schemas.microsoft.com/office/drawing/2014/main" id="{C126E701-5FE5-40C1-871F-AAA728B3396F}"/>
              </a:ext>
            </a:extLst>
          </p:cNvPr>
          <p:cNvSpPr/>
          <p:nvPr/>
        </p:nvSpPr>
        <p:spPr>
          <a:xfrm>
            <a:off x="6936440" y="4188319"/>
            <a:ext cx="323802" cy="333465"/>
          </a:xfrm>
          <a:custGeom>
            <a:avLst/>
            <a:gdLst>
              <a:gd name="connsiteX0" fmla="*/ 793363 w 866775"/>
              <a:gd name="connsiteY0" fmla="*/ 200501 h 866775"/>
              <a:gd name="connsiteX1" fmla="*/ 522853 w 866775"/>
              <a:gd name="connsiteY1" fmla="*/ 15716 h 866775"/>
              <a:gd name="connsiteX2" fmla="*/ 435223 w 866775"/>
              <a:gd name="connsiteY2" fmla="*/ 7144 h 866775"/>
              <a:gd name="connsiteX3" fmla="*/ 16123 w 866775"/>
              <a:gd name="connsiteY3" fmla="*/ 348139 h 866775"/>
              <a:gd name="connsiteX4" fmla="*/ 77083 w 866775"/>
              <a:gd name="connsiteY4" fmla="*/ 670084 h 866775"/>
              <a:gd name="connsiteX5" fmla="*/ 347593 w 866775"/>
              <a:gd name="connsiteY5" fmla="*/ 854869 h 866775"/>
              <a:gd name="connsiteX6" fmla="*/ 435223 w 866775"/>
              <a:gd name="connsiteY6" fmla="*/ 863441 h 866775"/>
              <a:gd name="connsiteX7" fmla="*/ 854323 w 866775"/>
              <a:gd name="connsiteY7" fmla="*/ 522446 h 866775"/>
              <a:gd name="connsiteX8" fmla="*/ 793363 w 866775"/>
              <a:gd name="connsiteY8" fmla="*/ 200501 h 866775"/>
              <a:gd name="connsiteX9" fmla="*/ 451416 w 866775"/>
              <a:gd name="connsiteY9" fmla="*/ 112871 h 866775"/>
              <a:gd name="connsiteX10" fmla="*/ 497136 w 866775"/>
              <a:gd name="connsiteY10" fmla="*/ 158591 h 866775"/>
              <a:gd name="connsiteX11" fmla="*/ 451416 w 866775"/>
              <a:gd name="connsiteY11" fmla="*/ 204311 h 866775"/>
              <a:gd name="connsiteX12" fmla="*/ 405696 w 866775"/>
              <a:gd name="connsiteY12" fmla="*/ 158591 h 866775"/>
              <a:gd name="connsiteX13" fmla="*/ 451416 w 866775"/>
              <a:gd name="connsiteY13" fmla="*/ 112871 h 866775"/>
              <a:gd name="connsiteX14" fmla="*/ 367596 w 866775"/>
              <a:gd name="connsiteY14" fmla="*/ 306229 h 866775"/>
              <a:gd name="connsiteX15" fmla="*/ 413316 w 866775"/>
              <a:gd name="connsiteY15" fmla="*/ 351949 h 866775"/>
              <a:gd name="connsiteX16" fmla="*/ 367596 w 866775"/>
              <a:gd name="connsiteY16" fmla="*/ 397669 h 866775"/>
              <a:gd name="connsiteX17" fmla="*/ 321876 w 866775"/>
              <a:gd name="connsiteY17" fmla="*/ 351949 h 866775"/>
              <a:gd name="connsiteX18" fmla="*/ 367596 w 866775"/>
              <a:gd name="connsiteY18" fmla="*/ 306229 h 866775"/>
              <a:gd name="connsiteX19" fmla="*/ 435223 w 866775"/>
              <a:gd name="connsiteY19" fmla="*/ 538639 h 866775"/>
              <a:gd name="connsiteX20" fmla="*/ 480943 w 866775"/>
              <a:gd name="connsiteY20" fmla="*/ 584359 h 866775"/>
              <a:gd name="connsiteX21" fmla="*/ 435223 w 866775"/>
              <a:gd name="connsiteY21" fmla="*/ 630079 h 866775"/>
              <a:gd name="connsiteX22" fmla="*/ 389503 w 866775"/>
              <a:gd name="connsiteY22" fmla="*/ 584359 h 866775"/>
              <a:gd name="connsiteX23" fmla="*/ 435223 w 866775"/>
              <a:gd name="connsiteY23" fmla="*/ 538639 h 866775"/>
              <a:gd name="connsiteX24" fmla="*/ 146616 w 866775"/>
              <a:gd name="connsiteY24" fmla="*/ 260509 h 866775"/>
              <a:gd name="connsiteX25" fmla="*/ 192336 w 866775"/>
              <a:gd name="connsiteY25" fmla="*/ 306229 h 866775"/>
              <a:gd name="connsiteX26" fmla="*/ 146616 w 866775"/>
              <a:gd name="connsiteY26" fmla="*/ 351949 h 866775"/>
              <a:gd name="connsiteX27" fmla="*/ 100896 w 866775"/>
              <a:gd name="connsiteY27" fmla="*/ 306229 h 866775"/>
              <a:gd name="connsiteX28" fmla="*/ 146616 w 866775"/>
              <a:gd name="connsiteY28" fmla="*/ 260509 h 866775"/>
              <a:gd name="connsiteX29" fmla="*/ 112326 w 866775"/>
              <a:gd name="connsiteY29" fmla="*/ 509111 h 866775"/>
              <a:gd name="connsiteX30" fmla="*/ 80893 w 866775"/>
              <a:gd name="connsiteY30" fmla="*/ 520541 h 866775"/>
              <a:gd name="connsiteX31" fmla="*/ 69463 w 866775"/>
              <a:gd name="connsiteY31" fmla="*/ 489109 h 866775"/>
              <a:gd name="connsiteX32" fmla="*/ 234246 w 866775"/>
              <a:gd name="connsiteY32" fmla="*/ 429101 h 866775"/>
              <a:gd name="connsiteX33" fmla="*/ 245676 w 866775"/>
              <a:gd name="connsiteY33" fmla="*/ 460534 h 866775"/>
              <a:gd name="connsiteX34" fmla="*/ 214243 w 866775"/>
              <a:gd name="connsiteY34" fmla="*/ 471964 h 866775"/>
              <a:gd name="connsiteX35" fmla="*/ 112326 w 866775"/>
              <a:gd name="connsiteY35" fmla="*/ 509111 h 866775"/>
              <a:gd name="connsiteX36" fmla="*/ 221863 w 866775"/>
              <a:gd name="connsiteY36" fmla="*/ 675799 h 866775"/>
              <a:gd name="connsiteX37" fmla="*/ 176143 w 866775"/>
              <a:gd name="connsiteY37" fmla="*/ 630079 h 866775"/>
              <a:gd name="connsiteX38" fmla="*/ 221863 w 866775"/>
              <a:gd name="connsiteY38" fmla="*/ 584359 h 866775"/>
              <a:gd name="connsiteX39" fmla="*/ 267583 w 866775"/>
              <a:gd name="connsiteY39" fmla="*/ 630079 h 866775"/>
              <a:gd name="connsiteX40" fmla="*/ 221863 w 866775"/>
              <a:gd name="connsiteY40" fmla="*/ 675799 h 866775"/>
              <a:gd name="connsiteX41" fmla="*/ 290443 w 866775"/>
              <a:gd name="connsiteY41" fmla="*/ 278606 h 866775"/>
              <a:gd name="connsiteX42" fmla="*/ 258058 w 866775"/>
              <a:gd name="connsiteY42" fmla="*/ 270986 h 866775"/>
              <a:gd name="connsiteX43" fmla="*/ 298063 w 866775"/>
              <a:gd name="connsiteY43" fmla="*/ 100489 h 866775"/>
              <a:gd name="connsiteX44" fmla="*/ 330448 w 866775"/>
              <a:gd name="connsiteY44" fmla="*/ 108109 h 866775"/>
              <a:gd name="connsiteX45" fmla="*/ 322828 w 866775"/>
              <a:gd name="connsiteY45" fmla="*/ 140494 h 866775"/>
              <a:gd name="connsiteX46" fmla="*/ 298063 w 866775"/>
              <a:gd name="connsiteY46" fmla="*/ 245269 h 866775"/>
              <a:gd name="connsiteX47" fmla="*/ 290443 w 866775"/>
              <a:gd name="connsiteY47" fmla="*/ 278606 h 866775"/>
              <a:gd name="connsiteX48" fmla="*/ 472371 w 866775"/>
              <a:gd name="connsiteY48" fmla="*/ 768191 h 866775"/>
              <a:gd name="connsiteX49" fmla="*/ 301873 w 866775"/>
              <a:gd name="connsiteY49" fmla="*/ 729139 h 866775"/>
              <a:gd name="connsiteX50" fmla="*/ 309493 w 866775"/>
              <a:gd name="connsiteY50" fmla="*/ 696754 h 866775"/>
              <a:gd name="connsiteX51" fmla="*/ 341878 w 866775"/>
              <a:gd name="connsiteY51" fmla="*/ 704374 h 866775"/>
              <a:gd name="connsiteX52" fmla="*/ 446653 w 866775"/>
              <a:gd name="connsiteY52" fmla="*/ 728186 h 866775"/>
              <a:gd name="connsiteX53" fmla="*/ 479038 w 866775"/>
              <a:gd name="connsiteY53" fmla="*/ 735806 h 866775"/>
              <a:gd name="connsiteX54" fmla="*/ 472371 w 866775"/>
              <a:gd name="connsiteY54" fmla="*/ 768191 h 866775"/>
              <a:gd name="connsiteX55" fmla="*/ 429508 w 866775"/>
              <a:gd name="connsiteY55" fmla="*/ 493871 h 866775"/>
              <a:gd name="connsiteX56" fmla="*/ 405696 w 866775"/>
              <a:gd name="connsiteY56" fmla="*/ 470059 h 866775"/>
              <a:gd name="connsiteX57" fmla="*/ 429508 w 866775"/>
              <a:gd name="connsiteY57" fmla="*/ 446246 h 866775"/>
              <a:gd name="connsiteX58" fmla="*/ 505708 w 866775"/>
              <a:gd name="connsiteY58" fmla="*/ 370046 h 866775"/>
              <a:gd name="connsiteX59" fmla="*/ 529521 w 866775"/>
              <a:gd name="connsiteY59" fmla="*/ 346234 h 866775"/>
              <a:gd name="connsiteX60" fmla="*/ 553333 w 866775"/>
              <a:gd name="connsiteY60" fmla="*/ 370046 h 866775"/>
              <a:gd name="connsiteX61" fmla="*/ 429508 w 866775"/>
              <a:gd name="connsiteY61" fmla="*/ 493871 h 866775"/>
              <a:gd name="connsiteX62" fmla="*/ 539998 w 866775"/>
              <a:gd name="connsiteY62" fmla="*/ 138589 h 866775"/>
              <a:gd name="connsiteX63" fmla="*/ 568573 w 866775"/>
              <a:gd name="connsiteY63" fmla="*/ 120491 h 866775"/>
              <a:gd name="connsiteX64" fmla="*/ 586671 w 866775"/>
              <a:gd name="connsiteY64" fmla="*/ 149066 h 866775"/>
              <a:gd name="connsiteX65" fmla="*/ 643821 w 866775"/>
              <a:gd name="connsiteY65" fmla="*/ 240506 h 866775"/>
              <a:gd name="connsiteX66" fmla="*/ 661918 w 866775"/>
              <a:gd name="connsiteY66" fmla="*/ 269081 h 866775"/>
              <a:gd name="connsiteX67" fmla="*/ 633343 w 866775"/>
              <a:gd name="connsiteY67" fmla="*/ 287179 h 866775"/>
              <a:gd name="connsiteX68" fmla="*/ 539998 w 866775"/>
              <a:gd name="connsiteY68" fmla="*/ 138589 h 866775"/>
              <a:gd name="connsiteX69" fmla="*/ 571431 w 866775"/>
              <a:gd name="connsiteY69" fmla="*/ 493871 h 866775"/>
              <a:gd name="connsiteX70" fmla="*/ 617151 w 866775"/>
              <a:gd name="connsiteY70" fmla="*/ 448151 h 866775"/>
              <a:gd name="connsiteX71" fmla="*/ 662871 w 866775"/>
              <a:gd name="connsiteY71" fmla="*/ 493871 h 866775"/>
              <a:gd name="connsiteX72" fmla="*/ 617151 w 866775"/>
              <a:gd name="connsiteY72" fmla="*/ 539591 h 866775"/>
              <a:gd name="connsiteX73" fmla="*/ 571431 w 866775"/>
              <a:gd name="connsiteY73" fmla="*/ 493871 h 866775"/>
              <a:gd name="connsiteX74" fmla="*/ 636201 w 866775"/>
              <a:gd name="connsiteY74" fmla="*/ 732949 h 866775"/>
              <a:gd name="connsiteX75" fmla="*/ 590481 w 866775"/>
              <a:gd name="connsiteY75" fmla="*/ 687229 h 866775"/>
              <a:gd name="connsiteX76" fmla="*/ 636201 w 866775"/>
              <a:gd name="connsiteY76" fmla="*/ 641509 h 866775"/>
              <a:gd name="connsiteX77" fmla="*/ 681921 w 866775"/>
              <a:gd name="connsiteY77" fmla="*/ 687229 h 866775"/>
              <a:gd name="connsiteX78" fmla="*/ 636201 w 866775"/>
              <a:gd name="connsiteY78" fmla="*/ 732949 h 866775"/>
              <a:gd name="connsiteX79" fmla="*/ 735261 w 866775"/>
              <a:gd name="connsiteY79" fmla="*/ 272891 h 866775"/>
              <a:gd name="connsiteX80" fmla="*/ 780981 w 866775"/>
              <a:gd name="connsiteY80" fmla="*/ 318611 h 866775"/>
              <a:gd name="connsiteX81" fmla="*/ 735261 w 866775"/>
              <a:gd name="connsiteY81" fmla="*/ 364331 h 866775"/>
              <a:gd name="connsiteX82" fmla="*/ 689541 w 866775"/>
              <a:gd name="connsiteY82" fmla="*/ 318611 h 866775"/>
              <a:gd name="connsiteX83" fmla="*/ 735261 w 866775"/>
              <a:gd name="connsiteY83" fmla="*/ 272891 h 866775"/>
              <a:gd name="connsiteX84" fmla="*/ 759073 w 866775"/>
              <a:gd name="connsiteY84" fmla="*/ 594836 h 866775"/>
              <a:gd name="connsiteX85" fmla="*/ 725736 w 866775"/>
              <a:gd name="connsiteY85" fmla="*/ 600551 h 866775"/>
              <a:gd name="connsiteX86" fmla="*/ 720021 w 866775"/>
              <a:gd name="connsiteY86" fmla="*/ 567214 h 866775"/>
              <a:gd name="connsiteX87" fmla="*/ 702876 w 866775"/>
              <a:gd name="connsiteY87" fmla="*/ 460534 h 866775"/>
              <a:gd name="connsiteX88" fmla="*/ 697161 w 866775"/>
              <a:gd name="connsiteY88" fmla="*/ 427196 h 866775"/>
              <a:gd name="connsiteX89" fmla="*/ 730498 w 866775"/>
              <a:gd name="connsiteY89" fmla="*/ 421481 h 866775"/>
              <a:gd name="connsiteX90" fmla="*/ 759073 w 866775"/>
              <a:gd name="connsiteY90" fmla="*/ 594836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66775" h="866775">
                <a:moveTo>
                  <a:pt x="793363" y="200501"/>
                </a:moveTo>
                <a:cubicBezTo>
                  <a:pt x="730498" y="105251"/>
                  <a:pt x="634296" y="39529"/>
                  <a:pt x="522853" y="15716"/>
                </a:cubicBezTo>
                <a:cubicBezTo>
                  <a:pt x="493326" y="10001"/>
                  <a:pt x="463798" y="7144"/>
                  <a:pt x="435223" y="7144"/>
                </a:cubicBezTo>
                <a:cubicBezTo>
                  <a:pt x="233293" y="7144"/>
                  <a:pt x="57081" y="150971"/>
                  <a:pt x="16123" y="348139"/>
                </a:cubicBezTo>
                <a:cubicBezTo>
                  <a:pt x="-6737" y="460534"/>
                  <a:pt x="14218" y="574834"/>
                  <a:pt x="77083" y="670084"/>
                </a:cubicBezTo>
                <a:cubicBezTo>
                  <a:pt x="139948" y="766286"/>
                  <a:pt x="236151" y="832009"/>
                  <a:pt x="347593" y="854869"/>
                </a:cubicBezTo>
                <a:cubicBezTo>
                  <a:pt x="376168" y="860584"/>
                  <a:pt x="405696" y="863441"/>
                  <a:pt x="435223" y="863441"/>
                </a:cubicBezTo>
                <a:cubicBezTo>
                  <a:pt x="637153" y="863441"/>
                  <a:pt x="813366" y="719614"/>
                  <a:pt x="854323" y="522446"/>
                </a:cubicBezTo>
                <a:cubicBezTo>
                  <a:pt x="878136" y="411004"/>
                  <a:pt x="856228" y="296704"/>
                  <a:pt x="793363" y="200501"/>
                </a:cubicBezTo>
                <a:close/>
                <a:moveTo>
                  <a:pt x="451416" y="112871"/>
                </a:moveTo>
                <a:cubicBezTo>
                  <a:pt x="476181" y="112871"/>
                  <a:pt x="497136" y="132874"/>
                  <a:pt x="497136" y="158591"/>
                </a:cubicBezTo>
                <a:cubicBezTo>
                  <a:pt x="497136" y="184309"/>
                  <a:pt x="477133" y="204311"/>
                  <a:pt x="451416" y="204311"/>
                </a:cubicBezTo>
                <a:cubicBezTo>
                  <a:pt x="426651" y="204311"/>
                  <a:pt x="405696" y="184309"/>
                  <a:pt x="405696" y="158591"/>
                </a:cubicBezTo>
                <a:cubicBezTo>
                  <a:pt x="405696" y="132874"/>
                  <a:pt x="426651" y="112871"/>
                  <a:pt x="451416" y="112871"/>
                </a:cubicBezTo>
                <a:close/>
                <a:moveTo>
                  <a:pt x="367596" y="306229"/>
                </a:moveTo>
                <a:cubicBezTo>
                  <a:pt x="392361" y="306229"/>
                  <a:pt x="413316" y="326231"/>
                  <a:pt x="413316" y="351949"/>
                </a:cubicBezTo>
                <a:cubicBezTo>
                  <a:pt x="413316" y="377666"/>
                  <a:pt x="393313" y="397669"/>
                  <a:pt x="367596" y="397669"/>
                </a:cubicBezTo>
                <a:cubicBezTo>
                  <a:pt x="342831" y="397669"/>
                  <a:pt x="321876" y="377666"/>
                  <a:pt x="321876" y="351949"/>
                </a:cubicBezTo>
                <a:cubicBezTo>
                  <a:pt x="322828" y="327184"/>
                  <a:pt x="342831" y="306229"/>
                  <a:pt x="367596" y="306229"/>
                </a:cubicBezTo>
                <a:close/>
                <a:moveTo>
                  <a:pt x="435223" y="538639"/>
                </a:moveTo>
                <a:cubicBezTo>
                  <a:pt x="459988" y="538639"/>
                  <a:pt x="480943" y="558641"/>
                  <a:pt x="480943" y="584359"/>
                </a:cubicBezTo>
                <a:cubicBezTo>
                  <a:pt x="480943" y="610076"/>
                  <a:pt x="460941" y="630079"/>
                  <a:pt x="435223" y="630079"/>
                </a:cubicBezTo>
                <a:cubicBezTo>
                  <a:pt x="409506" y="630079"/>
                  <a:pt x="389503" y="610076"/>
                  <a:pt x="389503" y="584359"/>
                </a:cubicBezTo>
                <a:cubicBezTo>
                  <a:pt x="389503" y="558641"/>
                  <a:pt x="410458" y="538639"/>
                  <a:pt x="435223" y="538639"/>
                </a:cubicBezTo>
                <a:close/>
                <a:moveTo>
                  <a:pt x="146616" y="260509"/>
                </a:moveTo>
                <a:cubicBezTo>
                  <a:pt x="171381" y="260509"/>
                  <a:pt x="192336" y="280511"/>
                  <a:pt x="192336" y="306229"/>
                </a:cubicBezTo>
                <a:cubicBezTo>
                  <a:pt x="192336" y="331946"/>
                  <a:pt x="172333" y="351949"/>
                  <a:pt x="146616" y="351949"/>
                </a:cubicBezTo>
                <a:cubicBezTo>
                  <a:pt x="120898" y="351949"/>
                  <a:pt x="100896" y="331946"/>
                  <a:pt x="100896" y="306229"/>
                </a:cubicBezTo>
                <a:cubicBezTo>
                  <a:pt x="100896" y="280511"/>
                  <a:pt x="121851" y="260509"/>
                  <a:pt x="146616" y="260509"/>
                </a:cubicBezTo>
                <a:close/>
                <a:moveTo>
                  <a:pt x="112326" y="509111"/>
                </a:moveTo>
                <a:cubicBezTo>
                  <a:pt x="106611" y="521494"/>
                  <a:pt x="92323" y="526256"/>
                  <a:pt x="80893" y="520541"/>
                </a:cubicBezTo>
                <a:cubicBezTo>
                  <a:pt x="68511" y="514826"/>
                  <a:pt x="63748" y="500539"/>
                  <a:pt x="69463" y="489109"/>
                </a:cubicBezTo>
                <a:cubicBezTo>
                  <a:pt x="98038" y="427196"/>
                  <a:pt x="172333" y="400526"/>
                  <a:pt x="234246" y="429101"/>
                </a:cubicBezTo>
                <a:cubicBezTo>
                  <a:pt x="246628" y="434816"/>
                  <a:pt x="251391" y="449104"/>
                  <a:pt x="245676" y="460534"/>
                </a:cubicBezTo>
                <a:cubicBezTo>
                  <a:pt x="239961" y="471964"/>
                  <a:pt x="225673" y="477679"/>
                  <a:pt x="214243" y="471964"/>
                </a:cubicBezTo>
                <a:cubicBezTo>
                  <a:pt x="175191" y="454819"/>
                  <a:pt x="129471" y="471011"/>
                  <a:pt x="112326" y="509111"/>
                </a:cubicBezTo>
                <a:close/>
                <a:moveTo>
                  <a:pt x="221863" y="675799"/>
                </a:moveTo>
                <a:cubicBezTo>
                  <a:pt x="197098" y="675799"/>
                  <a:pt x="176143" y="655796"/>
                  <a:pt x="176143" y="630079"/>
                </a:cubicBezTo>
                <a:cubicBezTo>
                  <a:pt x="176143" y="604361"/>
                  <a:pt x="196146" y="584359"/>
                  <a:pt x="221863" y="584359"/>
                </a:cubicBezTo>
                <a:cubicBezTo>
                  <a:pt x="247581" y="584359"/>
                  <a:pt x="267583" y="604361"/>
                  <a:pt x="267583" y="630079"/>
                </a:cubicBezTo>
                <a:cubicBezTo>
                  <a:pt x="267583" y="655796"/>
                  <a:pt x="246628" y="675799"/>
                  <a:pt x="221863" y="675799"/>
                </a:cubicBezTo>
                <a:close/>
                <a:moveTo>
                  <a:pt x="290443" y="278606"/>
                </a:moveTo>
                <a:cubicBezTo>
                  <a:pt x="279013" y="285274"/>
                  <a:pt x="264726" y="282416"/>
                  <a:pt x="258058" y="270986"/>
                </a:cubicBezTo>
                <a:cubicBezTo>
                  <a:pt x="221863" y="212884"/>
                  <a:pt x="239961" y="136684"/>
                  <a:pt x="298063" y="100489"/>
                </a:cubicBezTo>
                <a:cubicBezTo>
                  <a:pt x="309493" y="93821"/>
                  <a:pt x="323781" y="96679"/>
                  <a:pt x="330448" y="108109"/>
                </a:cubicBezTo>
                <a:cubicBezTo>
                  <a:pt x="337116" y="119539"/>
                  <a:pt x="334258" y="133826"/>
                  <a:pt x="322828" y="140494"/>
                </a:cubicBezTo>
                <a:cubicBezTo>
                  <a:pt x="286633" y="162401"/>
                  <a:pt x="276156" y="210026"/>
                  <a:pt x="298063" y="245269"/>
                </a:cubicBezTo>
                <a:cubicBezTo>
                  <a:pt x="305683" y="257651"/>
                  <a:pt x="301873" y="271939"/>
                  <a:pt x="290443" y="278606"/>
                </a:cubicBezTo>
                <a:close/>
                <a:moveTo>
                  <a:pt x="472371" y="768191"/>
                </a:moveTo>
                <a:cubicBezTo>
                  <a:pt x="414268" y="804386"/>
                  <a:pt x="338068" y="787241"/>
                  <a:pt x="301873" y="729139"/>
                </a:cubicBezTo>
                <a:cubicBezTo>
                  <a:pt x="295206" y="717709"/>
                  <a:pt x="298063" y="703421"/>
                  <a:pt x="309493" y="696754"/>
                </a:cubicBezTo>
                <a:cubicBezTo>
                  <a:pt x="320923" y="690086"/>
                  <a:pt x="335211" y="692944"/>
                  <a:pt x="341878" y="704374"/>
                </a:cubicBezTo>
                <a:cubicBezTo>
                  <a:pt x="363786" y="739616"/>
                  <a:pt x="411411" y="751046"/>
                  <a:pt x="446653" y="728186"/>
                </a:cubicBezTo>
                <a:cubicBezTo>
                  <a:pt x="458083" y="721519"/>
                  <a:pt x="472371" y="724376"/>
                  <a:pt x="479038" y="735806"/>
                </a:cubicBezTo>
                <a:cubicBezTo>
                  <a:pt x="485706" y="747236"/>
                  <a:pt x="483801" y="761524"/>
                  <a:pt x="472371" y="768191"/>
                </a:cubicBezTo>
                <a:close/>
                <a:moveTo>
                  <a:pt x="429508" y="493871"/>
                </a:moveTo>
                <a:cubicBezTo>
                  <a:pt x="416173" y="493871"/>
                  <a:pt x="405696" y="483394"/>
                  <a:pt x="405696" y="470059"/>
                </a:cubicBezTo>
                <a:cubicBezTo>
                  <a:pt x="405696" y="456724"/>
                  <a:pt x="416173" y="446246"/>
                  <a:pt x="429508" y="446246"/>
                </a:cubicBezTo>
                <a:cubicBezTo>
                  <a:pt x="471418" y="446246"/>
                  <a:pt x="505708" y="411956"/>
                  <a:pt x="505708" y="370046"/>
                </a:cubicBezTo>
                <a:cubicBezTo>
                  <a:pt x="505708" y="356711"/>
                  <a:pt x="516186" y="346234"/>
                  <a:pt x="529521" y="346234"/>
                </a:cubicBezTo>
                <a:cubicBezTo>
                  <a:pt x="542856" y="346234"/>
                  <a:pt x="553333" y="356711"/>
                  <a:pt x="553333" y="370046"/>
                </a:cubicBezTo>
                <a:cubicBezTo>
                  <a:pt x="553333" y="437674"/>
                  <a:pt x="498088" y="493871"/>
                  <a:pt x="429508" y="493871"/>
                </a:cubicBezTo>
                <a:close/>
                <a:moveTo>
                  <a:pt x="539998" y="138589"/>
                </a:moveTo>
                <a:cubicBezTo>
                  <a:pt x="542856" y="126206"/>
                  <a:pt x="555238" y="117634"/>
                  <a:pt x="568573" y="120491"/>
                </a:cubicBezTo>
                <a:cubicBezTo>
                  <a:pt x="581908" y="123349"/>
                  <a:pt x="589528" y="135731"/>
                  <a:pt x="586671" y="149066"/>
                </a:cubicBezTo>
                <a:cubicBezTo>
                  <a:pt x="577146" y="190024"/>
                  <a:pt x="602863" y="230981"/>
                  <a:pt x="643821" y="240506"/>
                </a:cubicBezTo>
                <a:cubicBezTo>
                  <a:pt x="656203" y="243364"/>
                  <a:pt x="664776" y="255746"/>
                  <a:pt x="661918" y="269081"/>
                </a:cubicBezTo>
                <a:cubicBezTo>
                  <a:pt x="659061" y="281464"/>
                  <a:pt x="646678" y="290036"/>
                  <a:pt x="633343" y="287179"/>
                </a:cubicBezTo>
                <a:cubicBezTo>
                  <a:pt x="566668" y="271939"/>
                  <a:pt x="524758" y="205264"/>
                  <a:pt x="539998" y="138589"/>
                </a:cubicBezTo>
                <a:close/>
                <a:moveTo>
                  <a:pt x="571431" y="493871"/>
                </a:moveTo>
                <a:cubicBezTo>
                  <a:pt x="571431" y="469106"/>
                  <a:pt x="591433" y="448151"/>
                  <a:pt x="617151" y="448151"/>
                </a:cubicBezTo>
                <a:cubicBezTo>
                  <a:pt x="642868" y="448151"/>
                  <a:pt x="662871" y="468154"/>
                  <a:pt x="662871" y="493871"/>
                </a:cubicBezTo>
                <a:cubicBezTo>
                  <a:pt x="662871" y="518636"/>
                  <a:pt x="642868" y="539591"/>
                  <a:pt x="617151" y="539591"/>
                </a:cubicBezTo>
                <a:cubicBezTo>
                  <a:pt x="592386" y="539591"/>
                  <a:pt x="571431" y="518636"/>
                  <a:pt x="571431" y="493871"/>
                </a:cubicBezTo>
                <a:close/>
                <a:moveTo>
                  <a:pt x="636201" y="732949"/>
                </a:moveTo>
                <a:cubicBezTo>
                  <a:pt x="611436" y="732949"/>
                  <a:pt x="590481" y="712946"/>
                  <a:pt x="590481" y="687229"/>
                </a:cubicBezTo>
                <a:cubicBezTo>
                  <a:pt x="590481" y="661511"/>
                  <a:pt x="610483" y="641509"/>
                  <a:pt x="636201" y="641509"/>
                </a:cubicBezTo>
                <a:cubicBezTo>
                  <a:pt x="661918" y="641509"/>
                  <a:pt x="681921" y="661511"/>
                  <a:pt x="681921" y="687229"/>
                </a:cubicBezTo>
                <a:cubicBezTo>
                  <a:pt x="681921" y="712946"/>
                  <a:pt x="660966" y="732949"/>
                  <a:pt x="636201" y="732949"/>
                </a:cubicBezTo>
                <a:close/>
                <a:moveTo>
                  <a:pt x="735261" y="272891"/>
                </a:moveTo>
                <a:cubicBezTo>
                  <a:pt x="760026" y="272891"/>
                  <a:pt x="780981" y="292894"/>
                  <a:pt x="780981" y="318611"/>
                </a:cubicBezTo>
                <a:cubicBezTo>
                  <a:pt x="780981" y="343376"/>
                  <a:pt x="760978" y="364331"/>
                  <a:pt x="735261" y="364331"/>
                </a:cubicBezTo>
                <a:cubicBezTo>
                  <a:pt x="709543" y="364331"/>
                  <a:pt x="689541" y="344329"/>
                  <a:pt x="689541" y="318611"/>
                </a:cubicBezTo>
                <a:cubicBezTo>
                  <a:pt x="689541" y="292894"/>
                  <a:pt x="709543" y="272891"/>
                  <a:pt x="735261" y="272891"/>
                </a:cubicBezTo>
                <a:close/>
                <a:moveTo>
                  <a:pt x="759073" y="594836"/>
                </a:moveTo>
                <a:cubicBezTo>
                  <a:pt x="751453" y="605314"/>
                  <a:pt x="736213" y="608171"/>
                  <a:pt x="725736" y="600551"/>
                </a:cubicBezTo>
                <a:cubicBezTo>
                  <a:pt x="715258" y="592931"/>
                  <a:pt x="712401" y="577691"/>
                  <a:pt x="720021" y="567214"/>
                </a:cubicBezTo>
                <a:cubicBezTo>
                  <a:pt x="744786" y="532924"/>
                  <a:pt x="737166" y="485299"/>
                  <a:pt x="702876" y="460534"/>
                </a:cubicBezTo>
                <a:cubicBezTo>
                  <a:pt x="692398" y="452914"/>
                  <a:pt x="689541" y="437674"/>
                  <a:pt x="697161" y="427196"/>
                </a:cubicBezTo>
                <a:cubicBezTo>
                  <a:pt x="704781" y="416719"/>
                  <a:pt x="720021" y="413861"/>
                  <a:pt x="730498" y="421481"/>
                </a:cubicBezTo>
                <a:cubicBezTo>
                  <a:pt x="787648" y="462439"/>
                  <a:pt x="799078" y="539591"/>
                  <a:pt x="759073" y="594836"/>
                </a:cubicBezTo>
                <a:close/>
              </a:path>
            </a:pathLst>
          </a:custGeom>
          <a:solidFill>
            <a:srgbClr val="507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62" name="사각형: 둥근 모서리 79">
            <a:extLst>
              <a:ext uri="{FF2B5EF4-FFF2-40B4-BE49-F238E27FC236}">
                <a16:creationId xmlns:a16="http://schemas.microsoft.com/office/drawing/2014/main" id="{83A0BB3C-6268-44DF-81CD-415A3845AE70}"/>
              </a:ext>
            </a:extLst>
          </p:cNvPr>
          <p:cNvSpPr/>
          <p:nvPr/>
        </p:nvSpPr>
        <p:spPr>
          <a:xfrm>
            <a:off x="5651351" y="5051493"/>
            <a:ext cx="2389947" cy="281190"/>
          </a:xfrm>
          <a:prstGeom prst="roundRect">
            <a:avLst>
              <a:gd name="adj" fmla="val 50000"/>
            </a:avLst>
          </a:prstGeom>
          <a:solidFill>
            <a:srgbClr val="9F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예방 방안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ACDF4341-EBC7-4D2B-8A2F-5C12BB795989}"/>
              </a:ext>
            </a:extLst>
          </p:cNvPr>
          <p:cNvSpPr/>
          <p:nvPr/>
        </p:nvSpPr>
        <p:spPr>
          <a:xfrm>
            <a:off x="5765799" y="5334371"/>
            <a:ext cx="622300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음식 조리 시 위생장갑 착용 및 교차 오염 주의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육류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가금류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달걀 식품 완전히 익혀먹기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중심 온도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75℃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이상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분 이상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계란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알가공품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등 식재료 취급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·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보관 주의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64" name="Picture 4" descr="흰색 배경에 분리된 검정 벡터 아이콘 집합 테마 요리 수프 재료 준비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5" t="69082" r="53855" b="10008"/>
          <a:stretch/>
        </p:blipFill>
        <p:spPr bwMode="auto">
          <a:xfrm>
            <a:off x="5878041" y="3251298"/>
            <a:ext cx="1389350" cy="122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사례 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– </a:t>
            </a:r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식기류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 </a:t>
            </a:r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세척</a:t>
            </a:r>
            <a:r>
              <a:rPr lang="ko-KR" altLang="en-US" sz="42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소독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 부주의</a:t>
            </a:r>
          </a:p>
        </p:txBody>
      </p:sp>
      <p:sp>
        <p:nvSpPr>
          <p:cNvPr id="43" name="사각형: 둥근 모서리 8">
            <a:extLst>
              <a:ext uri="{FF2B5EF4-FFF2-40B4-BE49-F238E27FC236}">
                <a16:creationId xmlns:a16="http://schemas.microsoft.com/office/drawing/2014/main" id="{8D8B25B8-0061-4843-A991-88D0095AFF33}"/>
              </a:ext>
            </a:extLst>
          </p:cNvPr>
          <p:cNvSpPr/>
          <p:nvPr/>
        </p:nvSpPr>
        <p:spPr>
          <a:xfrm rot="16200000" flipV="1">
            <a:off x="1999316" y="1248311"/>
            <a:ext cx="1617054" cy="5240737"/>
          </a:xfrm>
          <a:prstGeom prst="roundRect">
            <a:avLst>
              <a:gd name="adj" fmla="val 11923"/>
            </a:avLst>
          </a:prstGeom>
          <a:solidFill>
            <a:srgbClr val="94A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사각형: 둥근 모서리 10">
            <a:extLst>
              <a:ext uri="{FF2B5EF4-FFF2-40B4-BE49-F238E27FC236}">
                <a16:creationId xmlns:a16="http://schemas.microsoft.com/office/drawing/2014/main" id="{63074782-3380-4713-A96D-10A13BFEE034}"/>
              </a:ext>
            </a:extLst>
          </p:cNvPr>
          <p:cNvSpPr/>
          <p:nvPr/>
        </p:nvSpPr>
        <p:spPr>
          <a:xfrm rot="16200000" flipV="1">
            <a:off x="2048348" y="1297344"/>
            <a:ext cx="1617054" cy="5142671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6BB926A1-64A3-4497-87D3-153082DC31DD}"/>
              </a:ext>
            </a:extLst>
          </p:cNvPr>
          <p:cNvSpPr/>
          <p:nvPr/>
        </p:nvSpPr>
        <p:spPr>
          <a:xfrm>
            <a:off x="187474" y="1871294"/>
            <a:ext cx="5240737" cy="818203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4969176-2D85-4613-80DE-5DC92AE0B2C6}"/>
              </a:ext>
            </a:extLst>
          </p:cNvPr>
          <p:cNvSpPr/>
          <p:nvPr/>
        </p:nvSpPr>
        <p:spPr>
          <a:xfrm>
            <a:off x="2311209" y="3180738"/>
            <a:ext cx="3117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납품받은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배추겉절이의 제조과정 중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채소류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세척∙소독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미흡이 원인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8900" indent="-88900"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환자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36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명에서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병원성대장균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검출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7" name="사각형: 둥근 모서리 79">
            <a:extLst>
              <a:ext uri="{FF2B5EF4-FFF2-40B4-BE49-F238E27FC236}">
                <a16:creationId xmlns:a16="http://schemas.microsoft.com/office/drawing/2014/main" id="{21A4024F-A376-4DD7-A9A5-96F6A0ECE0B4}"/>
              </a:ext>
            </a:extLst>
          </p:cNvPr>
          <p:cNvSpPr/>
          <p:nvPr/>
        </p:nvSpPr>
        <p:spPr>
          <a:xfrm>
            <a:off x="972779" y="5051626"/>
            <a:ext cx="2461307" cy="281190"/>
          </a:xfrm>
          <a:prstGeom prst="roundRect">
            <a:avLst>
              <a:gd name="adj" fmla="val 50000"/>
            </a:avLst>
          </a:prstGeom>
          <a:solidFill>
            <a:srgbClr val="9F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예방 방안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1318C08-5357-43A1-BC7B-0749D8ABD925}"/>
              </a:ext>
            </a:extLst>
          </p:cNvPr>
          <p:cNvSpPr/>
          <p:nvPr/>
        </p:nvSpPr>
        <p:spPr>
          <a:xfrm>
            <a:off x="339254" y="5427850"/>
            <a:ext cx="891309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가열하지 않고 섭취하는 채소류는</a:t>
            </a:r>
            <a:r>
              <a:rPr lang="ko-KR" altLang="en-US" sz="1400" spc="-1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반드시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세척∙소독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실시</a:t>
            </a: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염소계 소독제</a:t>
            </a: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(100ppm)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</a:t>
            </a: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 이상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담근 후 </a:t>
            </a: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2~3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 이상 흐르는 수돗물에 헹굼</a:t>
            </a:r>
            <a:endParaRPr lang="en-US" altLang="ko-KR" sz="1400" spc="-1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식단 편성 시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가열조리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과정이 없는 음식은 가급적 배제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F2BF50E5-15FD-4E9D-8347-C6A4AFB46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5400000">
            <a:off x="1408648" y="3733392"/>
            <a:ext cx="1805123" cy="215553"/>
          </a:xfrm>
          <a:prstGeom prst="rect">
            <a:avLst/>
          </a:prstGeom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8FCE0977-CDC4-4EC6-90F7-CF7BFA83F7F1}"/>
              </a:ext>
            </a:extLst>
          </p:cNvPr>
          <p:cNvSpPr/>
          <p:nvPr/>
        </p:nvSpPr>
        <p:spPr>
          <a:xfrm>
            <a:off x="339254" y="1947846"/>
            <a:ext cx="5088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2017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6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월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경기 소재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4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개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중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고등학교에서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병원성 대장균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에 의한 집단식중독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388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명 발생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4" name="사각형: 둥근 모서리 24">
            <a:extLst>
              <a:ext uri="{FF2B5EF4-FFF2-40B4-BE49-F238E27FC236}">
                <a16:creationId xmlns:a16="http://schemas.microsoft.com/office/drawing/2014/main" id="{99D2F530-93F7-4F99-998A-C83A915A4E86}"/>
              </a:ext>
            </a:extLst>
          </p:cNvPr>
          <p:cNvSpPr/>
          <p:nvPr/>
        </p:nvSpPr>
        <p:spPr>
          <a:xfrm rot="16200000" flipV="1">
            <a:off x="8061363" y="749770"/>
            <a:ext cx="1631874" cy="6223001"/>
          </a:xfrm>
          <a:prstGeom prst="roundRect">
            <a:avLst>
              <a:gd name="adj" fmla="val 11923"/>
            </a:avLst>
          </a:prstGeom>
          <a:solidFill>
            <a:srgbClr val="94A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55" name="사각형: 둥근 모서리 25">
            <a:extLst>
              <a:ext uri="{FF2B5EF4-FFF2-40B4-BE49-F238E27FC236}">
                <a16:creationId xmlns:a16="http://schemas.microsoft.com/office/drawing/2014/main" id="{16D18DBC-2A9C-4732-9004-DAEED28AEE17}"/>
              </a:ext>
            </a:extLst>
          </p:cNvPr>
          <p:cNvSpPr/>
          <p:nvPr/>
        </p:nvSpPr>
        <p:spPr>
          <a:xfrm rot="16200000" flipV="1">
            <a:off x="8116268" y="804676"/>
            <a:ext cx="1629890" cy="6115173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2964477D-600D-44C2-B401-E3982EA24E8F}"/>
              </a:ext>
            </a:extLst>
          </p:cNvPr>
          <p:cNvSpPr/>
          <p:nvPr/>
        </p:nvSpPr>
        <p:spPr>
          <a:xfrm>
            <a:off x="5765800" y="1873962"/>
            <a:ext cx="6223000" cy="81553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5873626" y="1945604"/>
            <a:ext cx="6115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2018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6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월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, 00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학교에서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</a:p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제공된 중식 섭취 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37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명 집단식중독 발생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AE49EF69-7A90-4F1F-B82E-63AAD89A31C4}"/>
              </a:ext>
            </a:extLst>
          </p:cNvPr>
          <p:cNvSpPr/>
          <p:nvPr/>
        </p:nvSpPr>
        <p:spPr>
          <a:xfrm>
            <a:off x="7832014" y="3289649"/>
            <a:ext cx="40975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95959"/>
                </a:solidFill>
                <a:latin typeface="+mn-ea"/>
              </a:rPr>
              <a:t>인체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95959"/>
                </a:solidFill>
                <a:latin typeface="+mn-ea"/>
              </a:rPr>
              <a:t>검체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95959"/>
                </a:solidFill>
                <a:latin typeface="+mn-ea"/>
              </a:rPr>
              <a:t>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95959"/>
                </a:solidFill>
                <a:latin typeface="+mn-ea"/>
              </a:rPr>
              <a:t>24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95959"/>
                </a:solidFill>
                <a:latin typeface="+mn-ea"/>
              </a:rPr>
              <a:t>명에서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대장균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검출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중식으로 제공되었던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70C0"/>
                </a:solidFill>
                <a:latin typeface="+mn-ea"/>
              </a:rPr>
              <a:t>비빔면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70C0"/>
                </a:solidFill>
                <a:latin typeface="+mn-ea"/>
              </a:rPr>
              <a:t>보존식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에서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대장균 검출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비빔면의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채소에서 오염 가능성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+mn-ea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56BDFDB2-7060-42A8-A240-DFE8F85E8B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5400000">
            <a:off x="6650264" y="3706262"/>
            <a:ext cx="1805123" cy="209304"/>
          </a:xfrm>
          <a:prstGeom prst="rect">
            <a:avLst/>
          </a:prstGeom>
        </p:spPr>
      </p:pic>
      <p:sp>
        <p:nvSpPr>
          <p:cNvPr id="60" name="그래픽 114">
            <a:extLst>
              <a:ext uri="{FF2B5EF4-FFF2-40B4-BE49-F238E27FC236}">
                <a16:creationId xmlns:a16="http://schemas.microsoft.com/office/drawing/2014/main" id="{A6A25405-76A2-444C-AE90-D24950FF2915}"/>
              </a:ext>
            </a:extLst>
          </p:cNvPr>
          <p:cNvSpPr/>
          <p:nvPr/>
        </p:nvSpPr>
        <p:spPr>
          <a:xfrm>
            <a:off x="5878406" y="3059644"/>
            <a:ext cx="478823" cy="493114"/>
          </a:xfrm>
          <a:custGeom>
            <a:avLst/>
            <a:gdLst>
              <a:gd name="connsiteX0" fmla="*/ 793363 w 866775"/>
              <a:gd name="connsiteY0" fmla="*/ 200501 h 866775"/>
              <a:gd name="connsiteX1" fmla="*/ 522853 w 866775"/>
              <a:gd name="connsiteY1" fmla="*/ 15716 h 866775"/>
              <a:gd name="connsiteX2" fmla="*/ 435223 w 866775"/>
              <a:gd name="connsiteY2" fmla="*/ 7144 h 866775"/>
              <a:gd name="connsiteX3" fmla="*/ 16123 w 866775"/>
              <a:gd name="connsiteY3" fmla="*/ 348139 h 866775"/>
              <a:gd name="connsiteX4" fmla="*/ 77083 w 866775"/>
              <a:gd name="connsiteY4" fmla="*/ 670084 h 866775"/>
              <a:gd name="connsiteX5" fmla="*/ 347593 w 866775"/>
              <a:gd name="connsiteY5" fmla="*/ 854869 h 866775"/>
              <a:gd name="connsiteX6" fmla="*/ 435223 w 866775"/>
              <a:gd name="connsiteY6" fmla="*/ 863441 h 866775"/>
              <a:gd name="connsiteX7" fmla="*/ 854323 w 866775"/>
              <a:gd name="connsiteY7" fmla="*/ 522446 h 866775"/>
              <a:gd name="connsiteX8" fmla="*/ 793363 w 866775"/>
              <a:gd name="connsiteY8" fmla="*/ 200501 h 866775"/>
              <a:gd name="connsiteX9" fmla="*/ 451416 w 866775"/>
              <a:gd name="connsiteY9" fmla="*/ 112871 h 866775"/>
              <a:gd name="connsiteX10" fmla="*/ 497136 w 866775"/>
              <a:gd name="connsiteY10" fmla="*/ 158591 h 866775"/>
              <a:gd name="connsiteX11" fmla="*/ 451416 w 866775"/>
              <a:gd name="connsiteY11" fmla="*/ 204311 h 866775"/>
              <a:gd name="connsiteX12" fmla="*/ 405696 w 866775"/>
              <a:gd name="connsiteY12" fmla="*/ 158591 h 866775"/>
              <a:gd name="connsiteX13" fmla="*/ 451416 w 866775"/>
              <a:gd name="connsiteY13" fmla="*/ 112871 h 866775"/>
              <a:gd name="connsiteX14" fmla="*/ 367596 w 866775"/>
              <a:gd name="connsiteY14" fmla="*/ 306229 h 866775"/>
              <a:gd name="connsiteX15" fmla="*/ 413316 w 866775"/>
              <a:gd name="connsiteY15" fmla="*/ 351949 h 866775"/>
              <a:gd name="connsiteX16" fmla="*/ 367596 w 866775"/>
              <a:gd name="connsiteY16" fmla="*/ 397669 h 866775"/>
              <a:gd name="connsiteX17" fmla="*/ 321876 w 866775"/>
              <a:gd name="connsiteY17" fmla="*/ 351949 h 866775"/>
              <a:gd name="connsiteX18" fmla="*/ 367596 w 866775"/>
              <a:gd name="connsiteY18" fmla="*/ 306229 h 866775"/>
              <a:gd name="connsiteX19" fmla="*/ 435223 w 866775"/>
              <a:gd name="connsiteY19" fmla="*/ 538639 h 866775"/>
              <a:gd name="connsiteX20" fmla="*/ 480943 w 866775"/>
              <a:gd name="connsiteY20" fmla="*/ 584359 h 866775"/>
              <a:gd name="connsiteX21" fmla="*/ 435223 w 866775"/>
              <a:gd name="connsiteY21" fmla="*/ 630079 h 866775"/>
              <a:gd name="connsiteX22" fmla="*/ 389503 w 866775"/>
              <a:gd name="connsiteY22" fmla="*/ 584359 h 866775"/>
              <a:gd name="connsiteX23" fmla="*/ 435223 w 866775"/>
              <a:gd name="connsiteY23" fmla="*/ 538639 h 866775"/>
              <a:gd name="connsiteX24" fmla="*/ 146616 w 866775"/>
              <a:gd name="connsiteY24" fmla="*/ 260509 h 866775"/>
              <a:gd name="connsiteX25" fmla="*/ 192336 w 866775"/>
              <a:gd name="connsiteY25" fmla="*/ 306229 h 866775"/>
              <a:gd name="connsiteX26" fmla="*/ 146616 w 866775"/>
              <a:gd name="connsiteY26" fmla="*/ 351949 h 866775"/>
              <a:gd name="connsiteX27" fmla="*/ 100896 w 866775"/>
              <a:gd name="connsiteY27" fmla="*/ 306229 h 866775"/>
              <a:gd name="connsiteX28" fmla="*/ 146616 w 866775"/>
              <a:gd name="connsiteY28" fmla="*/ 260509 h 866775"/>
              <a:gd name="connsiteX29" fmla="*/ 112326 w 866775"/>
              <a:gd name="connsiteY29" fmla="*/ 509111 h 866775"/>
              <a:gd name="connsiteX30" fmla="*/ 80893 w 866775"/>
              <a:gd name="connsiteY30" fmla="*/ 520541 h 866775"/>
              <a:gd name="connsiteX31" fmla="*/ 69463 w 866775"/>
              <a:gd name="connsiteY31" fmla="*/ 489109 h 866775"/>
              <a:gd name="connsiteX32" fmla="*/ 234246 w 866775"/>
              <a:gd name="connsiteY32" fmla="*/ 429101 h 866775"/>
              <a:gd name="connsiteX33" fmla="*/ 245676 w 866775"/>
              <a:gd name="connsiteY33" fmla="*/ 460534 h 866775"/>
              <a:gd name="connsiteX34" fmla="*/ 214243 w 866775"/>
              <a:gd name="connsiteY34" fmla="*/ 471964 h 866775"/>
              <a:gd name="connsiteX35" fmla="*/ 112326 w 866775"/>
              <a:gd name="connsiteY35" fmla="*/ 509111 h 866775"/>
              <a:gd name="connsiteX36" fmla="*/ 221863 w 866775"/>
              <a:gd name="connsiteY36" fmla="*/ 675799 h 866775"/>
              <a:gd name="connsiteX37" fmla="*/ 176143 w 866775"/>
              <a:gd name="connsiteY37" fmla="*/ 630079 h 866775"/>
              <a:gd name="connsiteX38" fmla="*/ 221863 w 866775"/>
              <a:gd name="connsiteY38" fmla="*/ 584359 h 866775"/>
              <a:gd name="connsiteX39" fmla="*/ 267583 w 866775"/>
              <a:gd name="connsiteY39" fmla="*/ 630079 h 866775"/>
              <a:gd name="connsiteX40" fmla="*/ 221863 w 866775"/>
              <a:gd name="connsiteY40" fmla="*/ 675799 h 866775"/>
              <a:gd name="connsiteX41" fmla="*/ 290443 w 866775"/>
              <a:gd name="connsiteY41" fmla="*/ 278606 h 866775"/>
              <a:gd name="connsiteX42" fmla="*/ 258058 w 866775"/>
              <a:gd name="connsiteY42" fmla="*/ 270986 h 866775"/>
              <a:gd name="connsiteX43" fmla="*/ 298063 w 866775"/>
              <a:gd name="connsiteY43" fmla="*/ 100489 h 866775"/>
              <a:gd name="connsiteX44" fmla="*/ 330448 w 866775"/>
              <a:gd name="connsiteY44" fmla="*/ 108109 h 866775"/>
              <a:gd name="connsiteX45" fmla="*/ 322828 w 866775"/>
              <a:gd name="connsiteY45" fmla="*/ 140494 h 866775"/>
              <a:gd name="connsiteX46" fmla="*/ 298063 w 866775"/>
              <a:gd name="connsiteY46" fmla="*/ 245269 h 866775"/>
              <a:gd name="connsiteX47" fmla="*/ 290443 w 866775"/>
              <a:gd name="connsiteY47" fmla="*/ 278606 h 866775"/>
              <a:gd name="connsiteX48" fmla="*/ 472371 w 866775"/>
              <a:gd name="connsiteY48" fmla="*/ 768191 h 866775"/>
              <a:gd name="connsiteX49" fmla="*/ 301873 w 866775"/>
              <a:gd name="connsiteY49" fmla="*/ 729139 h 866775"/>
              <a:gd name="connsiteX50" fmla="*/ 309493 w 866775"/>
              <a:gd name="connsiteY50" fmla="*/ 696754 h 866775"/>
              <a:gd name="connsiteX51" fmla="*/ 341878 w 866775"/>
              <a:gd name="connsiteY51" fmla="*/ 704374 h 866775"/>
              <a:gd name="connsiteX52" fmla="*/ 446653 w 866775"/>
              <a:gd name="connsiteY52" fmla="*/ 728186 h 866775"/>
              <a:gd name="connsiteX53" fmla="*/ 479038 w 866775"/>
              <a:gd name="connsiteY53" fmla="*/ 735806 h 866775"/>
              <a:gd name="connsiteX54" fmla="*/ 472371 w 866775"/>
              <a:gd name="connsiteY54" fmla="*/ 768191 h 866775"/>
              <a:gd name="connsiteX55" fmla="*/ 429508 w 866775"/>
              <a:gd name="connsiteY55" fmla="*/ 493871 h 866775"/>
              <a:gd name="connsiteX56" fmla="*/ 405696 w 866775"/>
              <a:gd name="connsiteY56" fmla="*/ 470059 h 866775"/>
              <a:gd name="connsiteX57" fmla="*/ 429508 w 866775"/>
              <a:gd name="connsiteY57" fmla="*/ 446246 h 866775"/>
              <a:gd name="connsiteX58" fmla="*/ 505708 w 866775"/>
              <a:gd name="connsiteY58" fmla="*/ 370046 h 866775"/>
              <a:gd name="connsiteX59" fmla="*/ 529521 w 866775"/>
              <a:gd name="connsiteY59" fmla="*/ 346234 h 866775"/>
              <a:gd name="connsiteX60" fmla="*/ 553333 w 866775"/>
              <a:gd name="connsiteY60" fmla="*/ 370046 h 866775"/>
              <a:gd name="connsiteX61" fmla="*/ 429508 w 866775"/>
              <a:gd name="connsiteY61" fmla="*/ 493871 h 866775"/>
              <a:gd name="connsiteX62" fmla="*/ 539998 w 866775"/>
              <a:gd name="connsiteY62" fmla="*/ 138589 h 866775"/>
              <a:gd name="connsiteX63" fmla="*/ 568573 w 866775"/>
              <a:gd name="connsiteY63" fmla="*/ 120491 h 866775"/>
              <a:gd name="connsiteX64" fmla="*/ 586671 w 866775"/>
              <a:gd name="connsiteY64" fmla="*/ 149066 h 866775"/>
              <a:gd name="connsiteX65" fmla="*/ 643821 w 866775"/>
              <a:gd name="connsiteY65" fmla="*/ 240506 h 866775"/>
              <a:gd name="connsiteX66" fmla="*/ 661918 w 866775"/>
              <a:gd name="connsiteY66" fmla="*/ 269081 h 866775"/>
              <a:gd name="connsiteX67" fmla="*/ 633343 w 866775"/>
              <a:gd name="connsiteY67" fmla="*/ 287179 h 866775"/>
              <a:gd name="connsiteX68" fmla="*/ 539998 w 866775"/>
              <a:gd name="connsiteY68" fmla="*/ 138589 h 866775"/>
              <a:gd name="connsiteX69" fmla="*/ 571431 w 866775"/>
              <a:gd name="connsiteY69" fmla="*/ 493871 h 866775"/>
              <a:gd name="connsiteX70" fmla="*/ 617151 w 866775"/>
              <a:gd name="connsiteY70" fmla="*/ 448151 h 866775"/>
              <a:gd name="connsiteX71" fmla="*/ 662871 w 866775"/>
              <a:gd name="connsiteY71" fmla="*/ 493871 h 866775"/>
              <a:gd name="connsiteX72" fmla="*/ 617151 w 866775"/>
              <a:gd name="connsiteY72" fmla="*/ 539591 h 866775"/>
              <a:gd name="connsiteX73" fmla="*/ 571431 w 866775"/>
              <a:gd name="connsiteY73" fmla="*/ 493871 h 866775"/>
              <a:gd name="connsiteX74" fmla="*/ 636201 w 866775"/>
              <a:gd name="connsiteY74" fmla="*/ 732949 h 866775"/>
              <a:gd name="connsiteX75" fmla="*/ 590481 w 866775"/>
              <a:gd name="connsiteY75" fmla="*/ 687229 h 866775"/>
              <a:gd name="connsiteX76" fmla="*/ 636201 w 866775"/>
              <a:gd name="connsiteY76" fmla="*/ 641509 h 866775"/>
              <a:gd name="connsiteX77" fmla="*/ 681921 w 866775"/>
              <a:gd name="connsiteY77" fmla="*/ 687229 h 866775"/>
              <a:gd name="connsiteX78" fmla="*/ 636201 w 866775"/>
              <a:gd name="connsiteY78" fmla="*/ 732949 h 866775"/>
              <a:gd name="connsiteX79" fmla="*/ 735261 w 866775"/>
              <a:gd name="connsiteY79" fmla="*/ 272891 h 866775"/>
              <a:gd name="connsiteX80" fmla="*/ 780981 w 866775"/>
              <a:gd name="connsiteY80" fmla="*/ 318611 h 866775"/>
              <a:gd name="connsiteX81" fmla="*/ 735261 w 866775"/>
              <a:gd name="connsiteY81" fmla="*/ 364331 h 866775"/>
              <a:gd name="connsiteX82" fmla="*/ 689541 w 866775"/>
              <a:gd name="connsiteY82" fmla="*/ 318611 h 866775"/>
              <a:gd name="connsiteX83" fmla="*/ 735261 w 866775"/>
              <a:gd name="connsiteY83" fmla="*/ 272891 h 866775"/>
              <a:gd name="connsiteX84" fmla="*/ 759073 w 866775"/>
              <a:gd name="connsiteY84" fmla="*/ 594836 h 866775"/>
              <a:gd name="connsiteX85" fmla="*/ 725736 w 866775"/>
              <a:gd name="connsiteY85" fmla="*/ 600551 h 866775"/>
              <a:gd name="connsiteX86" fmla="*/ 720021 w 866775"/>
              <a:gd name="connsiteY86" fmla="*/ 567214 h 866775"/>
              <a:gd name="connsiteX87" fmla="*/ 702876 w 866775"/>
              <a:gd name="connsiteY87" fmla="*/ 460534 h 866775"/>
              <a:gd name="connsiteX88" fmla="*/ 697161 w 866775"/>
              <a:gd name="connsiteY88" fmla="*/ 427196 h 866775"/>
              <a:gd name="connsiteX89" fmla="*/ 730498 w 866775"/>
              <a:gd name="connsiteY89" fmla="*/ 421481 h 866775"/>
              <a:gd name="connsiteX90" fmla="*/ 759073 w 866775"/>
              <a:gd name="connsiteY90" fmla="*/ 594836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66775" h="866775">
                <a:moveTo>
                  <a:pt x="793363" y="200501"/>
                </a:moveTo>
                <a:cubicBezTo>
                  <a:pt x="730498" y="105251"/>
                  <a:pt x="634296" y="39529"/>
                  <a:pt x="522853" y="15716"/>
                </a:cubicBezTo>
                <a:cubicBezTo>
                  <a:pt x="493326" y="10001"/>
                  <a:pt x="463798" y="7144"/>
                  <a:pt x="435223" y="7144"/>
                </a:cubicBezTo>
                <a:cubicBezTo>
                  <a:pt x="233293" y="7144"/>
                  <a:pt x="57081" y="150971"/>
                  <a:pt x="16123" y="348139"/>
                </a:cubicBezTo>
                <a:cubicBezTo>
                  <a:pt x="-6737" y="460534"/>
                  <a:pt x="14218" y="574834"/>
                  <a:pt x="77083" y="670084"/>
                </a:cubicBezTo>
                <a:cubicBezTo>
                  <a:pt x="139948" y="766286"/>
                  <a:pt x="236151" y="832009"/>
                  <a:pt x="347593" y="854869"/>
                </a:cubicBezTo>
                <a:cubicBezTo>
                  <a:pt x="376168" y="860584"/>
                  <a:pt x="405696" y="863441"/>
                  <a:pt x="435223" y="863441"/>
                </a:cubicBezTo>
                <a:cubicBezTo>
                  <a:pt x="637153" y="863441"/>
                  <a:pt x="813366" y="719614"/>
                  <a:pt x="854323" y="522446"/>
                </a:cubicBezTo>
                <a:cubicBezTo>
                  <a:pt x="878136" y="411004"/>
                  <a:pt x="856228" y="296704"/>
                  <a:pt x="793363" y="200501"/>
                </a:cubicBezTo>
                <a:close/>
                <a:moveTo>
                  <a:pt x="451416" y="112871"/>
                </a:moveTo>
                <a:cubicBezTo>
                  <a:pt x="476181" y="112871"/>
                  <a:pt x="497136" y="132874"/>
                  <a:pt x="497136" y="158591"/>
                </a:cubicBezTo>
                <a:cubicBezTo>
                  <a:pt x="497136" y="184309"/>
                  <a:pt x="477133" y="204311"/>
                  <a:pt x="451416" y="204311"/>
                </a:cubicBezTo>
                <a:cubicBezTo>
                  <a:pt x="426651" y="204311"/>
                  <a:pt x="405696" y="184309"/>
                  <a:pt x="405696" y="158591"/>
                </a:cubicBezTo>
                <a:cubicBezTo>
                  <a:pt x="405696" y="132874"/>
                  <a:pt x="426651" y="112871"/>
                  <a:pt x="451416" y="112871"/>
                </a:cubicBezTo>
                <a:close/>
                <a:moveTo>
                  <a:pt x="367596" y="306229"/>
                </a:moveTo>
                <a:cubicBezTo>
                  <a:pt x="392361" y="306229"/>
                  <a:pt x="413316" y="326231"/>
                  <a:pt x="413316" y="351949"/>
                </a:cubicBezTo>
                <a:cubicBezTo>
                  <a:pt x="413316" y="377666"/>
                  <a:pt x="393313" y="397669"/>
                  <a:pt x="367596" y="397669"/>
                </a:cubicBezTo>
                <a:cubicBezTo>
                  <a:pt x="342831" y="397669"/>
                  <a:pt x="321876" y="377666"/>
                  <a:pt x="321876" y="351949"/>
                </a:cubicBezTo>
                <a:cubicBezTo>
                  <a:pt x="322828" y="327184"/>
                  <a:pt x="342831" y="306229"/>
                  <a:pt x="367596" y="306229"/>
                </a:cubicBezTo>
                <a:close/>
                <a:moveTo>
                  <a:pt x="435223" y="538639"/>
                </a:moveTo>
                <a:cubicBezTo>
                  <a:pt x="459988" y="538639"/>
                  <a:pt x="480943" y="558641"/>
                  <a:pt x="480943" y="584359"/>
                </a:cubicBezTo>
                <a:cubicBezTo>
                  <a:pt x="480943" y="610076"/>
                  <a:pt x="460941" y="630079"/>
                  <a:pt x="435223" y="630079"/>
                </a:cubicBezTo>
                <a:cubicBezTo>
                  <a:pt x="409506" y="630079"/>
                  <a:pt x="389503" y="610076"/>
                  <a:pt x="389503" y="584359"/>
                </a:cubicBezTo>
                <a:cubicBezTo>
                  <a:pt x="389503" y="558641"/>
                  <a:pt x="410458" y="538639"/>
                  <a:pt x="435223" y="538639"/>
                </a:cubicBezTo>
                <a:close/>
                <a:moveTo>
                  <a:pt x="146616" y="260509"/>
                </a:moveTo>
                <a:cubicBezTo>
                  <a:pt x="171381" y="260509"/>
                  <a:pt x="192336" y="280511"/>
                  <a:pt x="192336" y="306229"/>
                </a:cubicBezTo>
                <a:cubicBezTo>
                  <a:pt x="192336" y="331946"/>
                  <a:pt x="172333" y="351949"/>
                  <a:pt x="146616" y="351949"/>
                </a:cubicBezTo>
                <a:cubicBezTo>
                  <a:pt x="120898" y="351949"/>
                  <a:pt x="100896" y="331946"/>
                  <a:pt x="100896" y="306229"/>
                </a:cubicBezTo>
                <a:cubicBezTo>
                  <a:pt x="100896" y="280511"/>
                  <a:pt x="121851" y="260509"/>
                  <a:pt x="146616" y="260509"/>
                </a:cubicBezTo>
                <a:close/>
                <a:moveTo>
                  <a:pt x="112326" y="509111"/>
                </a:moveTo>
                <a:cubicBezTo>
                  <a:pt x="106611" y="521494"/>
                  <a:pt x="92323" y="526256"/>
                  <a:pt x="80893" y="520541"/>
                </a:cubicBezTo>
                <a:cubicBezTo>
                  <a:pt x="68511" y="514826"/>
                  <a:pt x="63748" y="500539"/>
                  <a:pt x="69463" y="489109"/>
                </a:cubicBezTo>
                <a:cubicBezTo>
                  <a:pt x="98038" y="427196"/>
                  <a:pt x="172333" y="400526"/>
                  <a:pt x="234246" y="429101"/>
                </a:cubicBezTo>
                <a:cubicBezTo>
                  <a:pt x="246628" y="434816"/>
                  <a:pt x="251391" y="449104"/>
                  <a:pt x="245676" y="460534"/>
                </a:cubicBezTo>
                <a:cubicBezTo>
                  <a:pt x="239961" y="471964"/>
                  <a:pt x="225673" y="477679"/>
                  <a:pt x="214243" y="471964"/>
                </a:cubicBezTo>
                <a:cubicBezTo>
                  <a:pt x="175191" y="454819"/>
                  <a:pt x="129471" y="471011"/>
                  <a:pt x="112326" y="509111"/>
                </a:cubicBezTo>
                <a:close/>
                <a:moveTo>
                  <a:pt x="221863" y="675799"/>
                </a:moveTo>
                <a:cubicBezTo>
                  <a:pt x="197098" y="675799"/>
                  <a:pt x="176143" y="655796"/>
                  <a:pt x="176143" y="630079"/>
                </a:cubicBezTo>
                <a:cubicBezTo>
                  <a:pt x="176143" y="604361"/>
                  <a:pt x="196146" y="584359"/>
                  <a:pt x="221863" y="584359"/>
                </a:cubicBezTo>
                <a:cubicBezTo>
                  <a:pt x="247581" y="584359"/>
                  <a:pt x="267583" y="604361"/>
                  <a:pt x="267583" y="630079"/>
                </a:cubicBezTo>
                <a:cubicBezTo>
                  <a:pt x="267583" y="655796"/>
                  <a:pt x="246628" y="675799"/>
                  <a:pt x="221863" y="675799"/>
                </a:cubicBezTo>
                <a:close/>
                <a:moveTo>
                  <a:pt x="290443" y="278606"/>
                </a:moveTo>
                <a:cubicBezTo>
                  <a:pt x="279013" y="285274"/>
                  <a:pt x="264726" y="282416"/>
                  <a:pt x="258058" y="270986"/>
                </a:cubicBezTo>
                <a:cubicBezTo>
                  <a:pt x="221863" y="212884"/>
                  <a:pt x="239961" y="136684"/>
                  <a:pt x="298063" y="100489"/>
                </a:cubicBezTo>
                <a:cubicBezTo>
                  <a:pt x="309493" y="93821"/>
                  <a:pt x="323781" y="96679"/>
                  <a:pt x="330448" y="108109"/>
                </a:cubicBezTo>
                <a:cubicBezTo>
                  <a:pt x="337116" y="119539"/>
                  <a:pt x="334258" y="133826"/>
                  <a:pt x="322828" y="140494"/>
                </a:cubicBezTo>
                <a:cubicBezTo>
                  <a:pt x="286633" y="162401"/>
                  <a:pt x="276156" y="210026"/>
                  <a:pt x="298063" y="245269"/>
                </a:cubicBezTo>
                <a:cubicBezTo>
                  <a:pt x="305683" y="257651"/>
                  <a:pt x="301873" y="271939"/>
                  <a:pt x="290443" y="278606"/>
                </a:cubicBezTo>
                <a:close/>
                <a:moveTo>
                  <a:pt x="472371" y="768191"/>
                </a:moveTo>
                <a:cubicBezTo>
                  <a:pt x="414268" y="804386"/>
                  <a:pt x="338068" y="787241"/>
                  <a:pt x="301873" y="729139"/>
                </a:cubicBezTo>
                <a:cubicBezTo>
                  <a:pt x="295206" y="717709"/>
                  <a:pt x="298063" y="703421"/>
                  <a:pt x="309493" y="696754"/>
                </a:cubicBezTo>
                <a:cubicBezTo>
                  <a:pt x="320923" y="690086"/>
                  <a:pt x="335211" y="692944"/>
                  <a:pt x="341878" y="704374"/>
                </a:cubicBezTo>
                <a:cubicBezTo>
                  <a:pt x="363786" y="739616"/>
                  <a:pt x="411411" y="751046"/>
                  <a:pt x="446653" y="728186"/>
                </a:cubicBezTo>
                <a:cubicBezTo>
                  <a:pt x="458083" y="721519"/>
                  <a:pt x="472371" y="724376"/>
                  <a:pt x="479038" y="735806"/>
                </a:cubicBezTo>
                <a:cubicBezTo>
                  <a:pt x="485706" y="747236"/>
                  <a:pt x="483801" y="761524"/>
                  <a:pt x="472371" y="768191"/>
                </a:cubicBezTo>
                <a:close/>
                <a:moveTo>
                  <a:pt x="429508" y="493871"/>
                </a:moveTo>
                <a:cubicBezTo>
                  <a:pt x="416173" y="493871"/>
                  <a:pt x="405696" y="483394"/>
                  <a:pt x="405696" y="470059"/>
                </a:cubicBezTo>
                <a:cubicBezTo>
                  <a:pt x="405696" y="456724"/>
                  <a:pt x="416173" y="446246"/>
                  <a:pt x="429508" y="446246"/>
                </a:cubicBezTo>
                <a:cubicBezTo>
                  <a:pt x="471418" y="446246"/>
                  <a:pt x="505708" y="411956"/>
                  <a:pt x="505708" y="370046"/>
                </a:cubicBezTo>
                <a:cubicBezTo>
                  <a:pt x="505708" y="356711"/>
                  <a:pt x="516186" y="346234"/>
                  <a:pt x="529521" y="346234"/>
                </a:cubicBezTo>
                <a:cubicBezTo>
                  <a:pt x="542856" y="346234"/>
                  <a:pt x="553333" y="356711"/>
                  <a:pt x="553333" y="370046"/>
                </a:cubicBezTo>
                <a:cubicBezTo>
                  <a:pt x="553333" y="437674"/>
                  <a:pt x="498088" y="493871"/>
                  <a:pt x="429508" y="493871"/>
                </a:cubicBezTo>
                <a:close/>
                <a:moveTo>
                  <a:pt x="539998" y="138589"/>
                </a:moveTo>
                <a:cubicBezTo>
                  <a:pt x="542856" y="126206"/>
                  <a:pt x="555238" y="117634"/>
                  <a:pt x="568573" y="120491"/>
                </a:cubicBezTo>
                <a:cubicBezTo>
                  <a:pt x="581908" y="123349"/>
                  <a:pt x="589528" y="135731"/>
                  <a:pt x="586671" y="149066"/>
                </a:cubicBezTo>
                <a:cubicBezTo>
                  <a:pt x="577146" y="190024"/>
                  <a:pt x="602863" y="230981"/>
                  <a:pt x="643821" y="240506"/>
                </a:cubicBezTo>
                <a:cubicBezTo>
                  <a:pt x="656203" y="243364"/>
                  <a:pt x="664776" y="255746"/>
                  <a:pt x="661918" y="269081"/>
                </a:cubicBezTo>
                <a:cubicBezTo>
                  <a:pt x="659061" y="281464"/>
                  <a:pt x="646678" y="290036"/>
                  <a:pt x="633343" y="287179"/>
                </a:cubicBezTo>
                <a:cubicBezTo>
                  <a:pt x="566668" y="271939"/>
                  <a:pt x="524758" y="205264"/>
                  <a:pt x="539998" y="138589"/>
                </a:cubicBezTo>
                <a:close/>
                <a:moveTo>
                  <a:pt x="571431" y="493871"/>
                </a:moveTo>
                <a:cubicBezTo>
                  <a:pt x="571431" y="469106"/>
                  <a:pt x="591433" y="448151"/>
                  <a:pt x="617151" y="448151"/>
                </a:cubicBezTo>
                <a:cubicBezTo>
                  <a:pt x="642868" y="448151"/>
                  <a:pt x="662871" y="468154"/>
                  <a:pt x="662871" y="493871"/>
                </a:cubicBezTo>
                <a:cubicBezTo>
                  <a:pt x="662871" y="518636"/>
                  <a:pt x="642868" y="539591"/>
                  <a:pt x="617151" y="539591"/>
                </a:cubicBezTo>
                <a:cubicBezTo>
                  <a:pt x="592386" y="539591"/>
                  <a:pt x="571431" y="518636"/>
                  <a:pt x="571431" y="493871"/>
                </a:cubicBezTo>
                <a:close/>
                <a:moveTo>
                  <a:pt x="636201" y="732949"/>
                </a:moveTo>
                <a:cubicBezTo>
                  <a:pt x="611436" y="732949"/>
                  <a:pt x="590481" y="712946"/>
                  <a:pt x="590481" y="687229"/>
                </a:cubicBezTo>
                <a:cubicBezTo>
                  <a:pt x="590481" y="661511"/>
                  <a:pt x="610483" y="641509"/>
                  <a:pt x="636201" y="641509"/>
                </a:cubicBezTo>
                <a:cubicBezTo>
                  <a:pt x="661918" y="641509"/>
                  <a:pt x="681921" y="661511"/>
                  <a:pt x="681921" y="687229"/>
                </a:cubicBezTo>
                <a:cubicBezTo>
                  <a:pt x="681921" y="712946"/>
                  <a:pt x="660966" y="732949"/>
                  <a:pt x="636201" y="732949"/>
                </a:cubicBezTo>
                <a:close/>
                <a:moveTo>
                  <a:pt x="735261" y="272891"/>
                </a:moveTo>
                <a:cubicBezTo>
                  <a:pt x="760026" y="272891"/>
                  <a:pt x="780981" y="292894"/>
                  <a:pt x="780981" y="318611"/>
                </a:cubicBezTo>
                <a:cubicBezTo>
                  <a:pt x="780981" y="343376"/>
                  <a:pt x="760978" y="364331"/>
                  <a:pt x="735261" y="364331"/>
                </a:cubicBezTo>
                <a:cubicBezTo>
                  <a:pt x="709543" y="364331"/>
                  <a:pt x="689541" y="344329"/>
                  <a:pt x="689541" y="318611"/>
                </a:cubicBezTo>
                <a:cubicBezTo>
                  <a:pt x="689541" y="292894"/>
                  <a:pt x="709543" y="272891"/>
                  <a:pt x="735261" y="272891"/>
                </a:cubicBezTo>
                <a:close/>
                <a:moveTo>
                  <a:pt x="759073" y="594836"/>
                </a:moveTo>
                <a:cubicBezTo>
                  <a:pt x="751453" y="605314"/>
                  <a:pt x="736213" y="608171"/>
                  <a:pt x="725736" y="600551"/>
                </a:cubicBezTo>
                <a:cubicBezTo>
                  <a:pt x="715258" y="592931"/>
                  <a:pt x="712401" y="577691"/>
                  <a:pt x="720021" y="567214"/>
                </a:cubicBezTo>
                <a:cubicBezTo>
                  <a:pt x="744786" y="532924"/>
                  <a:pt x="737166" y="485299"/>
                  <a:pt x="702876" y="460534"/>
                </a:cubicBezTo>
                <a:cubicBezTo>
                  <a:pt x="692398" y="452914"/>
                  <a:pt x="689541" y="437674"/>
                  <a:pt x="697161" y="427196"/>
                </a:cubicBezTo>
                <a:cubicBezTo>
                  <a:pt x="704781" y="416719"/>
                  <a:pt x="720021" y="413861"/>
                  <a:pt x="730498" y="421481"/>
                </a:cubicBezTo>
                <a:cubicBezTo>
                  <a:pt x="787648" y="462439"/>
                  <a:pt x="799078" y="539591"/>
                  <a:pt x="759073" y="594836"/>
                </a:cubicBezTo>
                <a:close/>
              </a:path>
            </a:pathLst>
          </a:custGeom>
          <a:solidFill>
            <a:srgbClr val="507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61" name="그래픽 114">
            <a:extLst>
              <a:ext uri="{FF2B5EF4-FFF2-40B4-BE49-F238E27FC236}">
                <a16:creationId xmlns:a16="http://schemas.microsoft.com/office/drawing/2014/main" id="{C126E701-5FE5-40C1-871F-AAA728B3396F}"/>
              </a:ext>
            </a:extLst>
          </p:cNvPr>
          <p:cNvSpPr/>
          <p:nvPr/>
        </p:nvSpPr>
        <p:spPr>
          <a:xfrm>
            <a:off x="6936440" y="4188319"/>
            <a:ext cx="323802" cy="333465"/>
          </a:xfrm>
          <a:custGeom>
            <a:avLst/>
            <a:gdLst>
              <a:gd name="connsiteX0" fmla="*/ 793363 w 866775"/>
              <a:gd name="connsiteY0" fmla="*/ 200501 h 866775"/>
              <a:gd name="connsiteX1" fmla="*/ 522853 w 866775"/>
              <a:gd name="connsiteY1" fmla="*/ 15716 h 866775"/>
              <a:gd name="connsiteX2" fmla="*/ 435223 w 866775"/>
              <a:gd name="connsiteY2" fmla="*/ 7144 h 866775"/>
              <a:gd name="connsiteX3" fmla="*/ 16123 w 866775"/>
              <a:gd name="connsiteY3" fmla="*/ 348139 h 866775"/>
              <a:gd name="connsiteX4" fmla="*/ 77083 w 866775"/>
              <a:gd name="connsiteY4" fmla="*/ 670084 h 866775"/>
              <a:gd name="connsiteX5" fmla="*/ 347593 w 866775"/>
              <a:gd name="connsiteY5" fmla="*/ 854869 h 866775"/>
              <a:gd name="connsiteX6" fmla="*/ 435223 w 866775"/>
              <a:gd name="connsiteY6" fmla="*/ 863441 h 866775"/>
              <a:gd name="connsiteX7" fmla="*/ 854323 w 866775"/>
              <a:gd name="connsiteY7" fmla="*/ 522446 h 866775"/>
              <a:gd name="connsiteX8" fmla="*/ 793363 w 866775"/>
              <a:gd name="connsiteY8" fmla="*/ 200501 h 866775"/>
              <a:gd name="connsiteX9" fmla="*/ 451416 w 866775"/>
              <a:gd name="connsiteY9" fmla="*/ 112871 h 866775"/>
              <a:gd name="connsiteX10" fmla="*/ 497136 w 866775"/>
              <a:gd name="connsiteY10" fmla="*/ 158591 h 866775"/>
              <a:gd name="connsiteX11" fmla="*/ 451416 w 866775"/>
              <a:gd name="connsiteY11" fmla="*/ 204311 h 866775"/>
              <a:gd name="connsiteX12" fmla="*/ 405696 w 866775"/>
              <a:gd name="connsiteY12" fmla="*/ 158591 h 866775"/>
              <a:gd name="connsiteX13" fmla="*/ 451416 w 866775"/>
              <a:gd name="connsiteY13" fmla="*/ 112871 h 866775"/>
              <a:gd name="connsiteX14" fmla="*/ 367596 w 866775"/>
              <a:gd name="connsiteY14" fmla="*/ 306229 h 866775"/>
              <a:gd name="connsiteX15" fmla="*/ 413316 w 866775"/>
              <a:gd name="connsiteY15" fmla="*/ 351949 h 866775"/>
              <a:gd name="connsiteX16" fmla="*/ 367596 w 866775"/>
              <a:gd name="connsiteY16" fmla="*/ 397669 h 866775"/>
              <a:gd name="connsiteX17" fmla="*/ 321876 w 866775"/>
              <a:gd name="connsiteY17" fmla="*/ 351949 h 866775"/>
              <a:gd name="connsiteX18" fmla="*/ 367596 w 866775"/>
              <a:gd name="connsiteY18" fmla="*/ 306229 h 866775"/>
              <a:gd name="connsiteX19" fmla="*/ 435223 w 866775"/>
              <a:gd name="connsiteY19" fmla="*/ 538639 h 866775"/>
              <a:gd name="connsiteX20" fmla="*/ 480943 w 866775"/>
              <a:gd name="connsiteY20" fmla="*/ 584359 h 866775"/>
              <a:gd name="connsiteX21" fmla="*/ 435223 w 866775"/>
              <a:gd name="connsiteY21" fmla="*/ 630079 h 866775"/>
              <a:gd name="connsiteX22" fmla="*/ 389503 w 866775"/>
              <a:gd name="connsiteY22" fmla="*/ 584359 h 866775"/>
              <a:gd name="connsiteX23" fmla="*/ 435223 w 866775"/>
              <a:gd name="connsiteY23" fmla="*/ 538639 h 866775"/>
              <a:gd name="connsiteX24" fmla="*/ 146616 w 866775"/>
              <a:gd name="connsiteY24" fmla="*/ 260509 h 866775"/>
              <a:gd name="connsiteX25" fmla="*/ 192336 w 866775"/>
              <a:gd name="connsiteY25" fmla="*/ 306229 h 866775"/>
              <a:gd name="connsiteX26" fmla="*/ 146616 w 866775"/>
              <a:gd name="connsiteY26" fmla="*/ 351949 h 866775"/>
              <a:gd name="connsiteX27" fmla="*/ 100896 w 866775"/>
              <a:gd name="connsiteY27" fmla="*/ 306229 h 866775"/>
              <a:gd name="connsiteX28" fmla="*/ 146616 w 866775"/>
              <a:gd name="connsiteY28" fmla="*/ 260509 h 866775"/>
              <a:gd name="connsiteX29" fmla="*/ 112326 w 866775"/>
              <a:gd name="connsiteY29" fmla="*/ 509111 h 866775"/>
              <a:gd name="connsiteX30" fmla="*/ 80893 w 866775"/>
              <a:gd name="connsiteY30" fmla="*/ 520541 h 866775"/>
              <a:gd name="connsiteX31" fmla="*/ 69463 w 866775"/>
              <a:gd name="connsiteY31" fmla="*/ 489109 h 866775"/>
              <a:gd name="connsiteX32" fmla="*/ 234246 w 866775"/>
              <a:gd name="connsiteY32" fmla="*/ 429101 h 866775"/>
              <a:gd name="connsiteX33" fmla="*/ 245676 w 866775"/>
              <a:gd name="connsiteY33" fmla="*/ 460534 h 866775"/>
              <a:gd name="connsiteX34" fmla="*/ 214243 w 866775"/>
              <a:gd name="connsiteY34" fmla="*/ 471964 h 866775"/>
              <a:gd name="connsiteX35" fmla="*/ 112326 w 866775"/>
              <a:gd name="connsiteY35" fmla="*/ 509111 h 866775"/>
              <a:gd name="connsiteX36" fmla="*/ 221863 w 866775"/>
              <a:gd name="connsiteY36" fmla="*/ 675799 h 866775"/>
              <a:gd name="connsiteX37" fmla="*/ 176143 w 866775"/>
              <a:gd name="connsiteY37" fmla="*/ 630079 h 866775"/>
              <a:gd name="connsiteX38" fmla="*/ 221863 w 866775"/>
              <a:gd name="connsiteY38" fmla="*/ 584359 h 866775"/>
              <a:gd name="connsiteX39" fmla="*/ 267583 w 866775"/>
              <a:gd name="connsiteY39" fmla="*/ 630079 h 866775"/>
              <a:gd name="connsiteX40" fmla="*/ 221863 w 866775"/>
              <a:gd name="connsiteY40" fmla="*/ 675799 h 866775"/>
              <a:gd name="connsiteX41" fmla="*/ 290443 w 866775"/>
              <a:gd name="connsiteY41" fmla="*/ 278606 h 866775"/>
              <a:gd name="connsiteX42" fmla="*/ 258058 w 866775"/>
              <a:gd name="connsiteY42" fmla="*/ 270986 h 866775"/>
              <a:gd name="connsiteX43" fmla="*/ 298063 w 866775"/>
              <a:gd name="connsiteY43" fmla="*/ 100489 h 866775"/>
              <a:gd name="connsiteX44" fmla="*/ 330448 w 866775"/>
              <a:gd name="connsiteY44" fmla="*/ 108109 h 866775"/>
              <a:gd name="connsiteX45" fmla="*/ 322828 w 866775"/>
              <a:gd name="connsiteY45" fmla="*/ 140494 h 866775"/>
              <a:gd name="connsiteX46" fmla="*/ 298063 w 866775"/>
              <a:gd name="connsiteY46" fmla="*/ 245269 h 866775"/>
              <a:gd name="connsiteX47" fmla="*/ 290443 w 866775"/>
              <a:gd name="connsiteY47" fmla="*/ 278606 h 866775"/>
              <a:gd name="connsiteX48" fmla="*/ 472371 w 866775"/>
              <a:gd name="connsiteY48" fmla="*/ 768191 h 866775"/>
              <a:gd name="connsiteX49" fmla="*/ 301873 w 866775"/>
              <a:gd name="connsiteY49" fmla="*/ 729139 h 866775"/>
              <a:gd name="connsiteX50" fmla="*/ 309493 w 866775"/>
              <a:gd name="connsiteY50" fmla="*/ 696754 h 866775"/>
              <a:gd name="connsiteX51" fmla="*/ 341878 w 866775"/>
              <a:gd name="connsiteY51" fmla="*/ 704374 h 866775"/>
              <a:gd name="connsiteX52" fmla="*/ 446653 w 866775"/>
              <a:gd name="connsiteY52" fmla="*/ 728186 h 866775"/>
              <a:gd name="connsiteX53" fmla="*/ 479038 w 866775"/>
              <a:gd name="connsiteY53" fmla="*/ 735806 h 866775"/>
              <a:gd name="connsiteX54" fmla="*/ 472371 w 866775"/>
              <a:gd name="connsiteY54" fmla="*/ 768191 h 866775"/>
              <a:gd name="connsiteX55" fmla="*/ 429508 w 866775"/>
              <a:gd name="connsiteY55" fmla="*/ 493871 h 866775"/>
              <a:gd name="connsiteX56" fmla="*/ 405696 w 866775"/>
              <a:gd name="connsiteY56" fmla="*/ 470059 h 866775"/>
              <a:gd name="connsiteX57" fmla="*/ 429508 w 866775"/>
              <a:gd name="connsiteY57" fmla="*/ 446246 h 866775"/>
              <a:gd name="connsiteX58" fmla="*/ 505708 w 866775"/>
              <a:gd name="connsiteY58" fmla="*/ 370046 h 866775"/>
              <a:gd name="connsiteX59" fmla="*/ 529521 w 866775"/>
              <a:gd name="connsiteY59" fmla="*/ 346234 h 866775"/>
              <a:gd name="connsiteX60" fmla="*/ 553333 w 866775"/>
              <a:gd name="connsiteY60" fmla="*/ 370046 h 866775"/>
              <a:gd name="connsiteX61" fmla="*/ 429508 w 866775"/>
              <a:gd name="connsiteY61" fmla="*/ 493871 h 866775"/>
              <a:gd name="connsiteX62" fmla="*/ 539998 w 866775"/>
              <a:gd name="connsiteY62" fmla="*/ 138589 h 866775"/>
              <a:gd name="connsiteX63" fmla="*/ 568573 w 866775"/>
              <a:gd name="connsiteY63" fmla="*/ 120491 h 866775"/>
              <a:gd name="connsiteX64" fmla="*/ 586671 w 866775"/>
              <a:gd name="connsiteY64" fmla="*/ 149066 h 866775"/>
              <a:gd name="connsiteX65" fmla="*/ 643821 w 866775"/>
              <a:gd name="connsiteY65" fmla="*/ 240506 h 866775"/>
              <a:gd name="connsiteX66" fmla="*/ 661918 w 866775"/>
              <a:gd name="connsiteY66" fmla="*/ 269081 h 866775"/>
              <a:gd name="connsiteX67" fmla="*/ 633343 w 866775"/>
              <a:gd name="connsiteY67" fmla="*/ 287179 h 866775"/>
              <a:gd name="connsiteX68" fmla="*/ 539998 w 866775"/>
              <a:gd name="connsiteY68" fmla="*/ 138589 h 866775"/>
              <a:gd name="connsiteX69" fmla="*/ 571431 w 866775"/>
              <a:gd name="connsiteY69" fmla="*/ 493871 h 866775"/>
              <a:gd name="connsiteX70" fmla="*/ 617151 w 866775"/>
              <a:gd name="connsiteY70" fmla="*/ 448151 h 866775"/>
              <a:gd name="connsiteX71" fmla="*/ 662871 w 866775"/>
              <a:gd name="connsiteY71" fmla="*/ 493871 h 866775"/>
              <a:gd name="connsiteX72" fmla="*/ 617151 w 866775"/>
              <a:gd name="connsiteY72" fmla="*/ 539591 h 866775"/>
              <a:gd name="connsiteX73" fmla="*/ 571431 w 866775"/>
              <a:gd name="connsiteY73" fmla="*/ 493871 h 866775"/>
              <a:gd name="connsiteX74" fmla="*/ 636201 w 866775"/>
              <a:gd name="connsiteY74" fmla="*/ 732949 h 866775"/>
              <a:gd name="connsiteX75" fmla="*/ 590481 w 866775"/>
              <a:gd name="connsiteY75" fmla="*/ 687229 h 866775"/>
              <a:gd name="connsiteX76" fmla="*/ 636201 w 866775"/>
              <a:gd name="connsiteY76" fmla="*/ 641509 h 866775"/>
              <a:gd name="connsiteX77" fmla="*/ 681921 w 866775"/>
              <a:gd name="connsiteY77" fmla="*/ 687229 h 866775"/>
              <a:gd name="connsiteX78" fmla="*/ 636201 w 866775"/>
              <a:gd name="connsiteY78" fmla="*/ 732949 h 866775"/>
              <a:gd name="connsiteX79" fmla="*/ 735261 w 866775"/>
              <a:gd name="connsiteY79" fmla="*/ 272891 h 866775"/>
              <a:gd name="connsiteX80" fmla="*/ 780981 w 866775"/>
              <a:gd name="connsiteY80" fmla="*/ 318611 h 866775"/>
              <a:gd name="connsiteX81" fmla="*/ 735261 w 866775"/>
              <a:gd name="connsiteY81" fmla="*/ 364331 h 866775"/>
              <a:gd name="connsiteX82" fmla="*/ 689541 w 866775"/>
              <a:gd name="connsiteY82" fmla="*/ 318611 h 866775"/>
              <a:gd name="connsiteX83" fmla="*/ 735261 w 866775"/>
              <a:gd name="connsiteY83" fmla="*/ 272891 h 866775"/>
              <a:gd name="connsiteX84" fmla="*/ 759073 w 866775"/>
              <a:gd name="connsiteY84" fmla="*/ 594836 h 866775"/>
              <a:gd name="connsiteX85" fmla="*/ 725736 w 866775"/>
              <a:gd name="connsiteY85" fmla="*/ 600551 h 866775"/>
              <a:gd name="connsiteX86" fmla="*/ 720021 w 866775"/>
              <a:gd name="connsiteY86" fmla="*/ 567214 h 866775"/>
              <a:gd name="connsiteX87" fmla="*/ 702876 w 866775"/>
              <a:gd name="connsiteY87" fmla="*/ 460534 h 866775"/>
              <a:gd name="connsiteX88" fmla="*/ 697161 w 866775"/>
              <a:gd name="connsiteY88" fmla="*/ 427196 h 866775"/>
              <a:gd name="connsiteX89" fmla="*/ 730498 w 866775"/>
              <a:gd name="connsiteY89" fmla="*/ 421481 h 866775"/>
              <a:gd name="connsiteX90" fmla="*/ 759073 w 866775"/>
              <a:gd name="connsiteY90" fmla="*/ 594836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66775" h="866775">
                <a:moveTo>
                  <a:pt x="793363" y="200501"/>
                </a:moveTo>
                <a:cubicBezTo>
                  <a:pt x="730498" y="105251"/>
                  <a:pt x="634296" y="39529"/>
                  <a:pt x="522853" y="15716"/>
                </a:cubicBezTo>
                <a:cubicBezTo>
                  <a:pt x="493326" y="10001"/>
                  <a:pt x="463798" y="7144"/>
                  <a:pt x="435223" y="7144"/>
                </a:cubicBezTo>
                <a:cubicBezTo>
                  <a:pt x="233293" y="7144"/>
                  <a:pt x="57081" y="150971"/>
                  <a:pt x="16123" y="348139"/>
                </a:cubicBezTo>
                <a:cubicBezTo>
                  <a:pt x="-6737" y="460534"/>
                  <a:pt x="14218" y="574834"/>
                  <a:pt x="77083" y="670084"/>
                </a:cubicBezTo>
                <a:cubicBezTo>
                  <a:pt x="139948" y="766286"/>
                  <a:pt x="236151" y="832009"/>
                  <a:pt x="347593" y="854869"/>
                </a:cubicBezTo>
                <a:cubicBezTo>
                  <a:pt x="376168" y="860584"/>
                  <a:pt x="405696" y="863441"/>
                  <a:pt x="435223" y="863441"/>
                </a:cubicBezTo>
                <a:cubicBezTo>
                  <a:pt x="637153" y="863441"/>
                  <a:pt x="813366" y="719614"/>
                  <a:pt x="854323" y="522446"/>
                </a:cubicBezTo>
                <a:cubicBezTo>
                  <a:pt x="878136" y="411004"/>
                  <a:pt x="856228" y="296704"/>
                  <a:pt x="793363" y="200501"/>
                </a:cubicBezTo>
                <a:close/>
                <a:moveTo>
                  <a:pt x="451416" y="112871"/>
                </a:moveTo>
                <a:cubicBezTo>
                  <a:pt x="476181" y="112871"/>
                  <a:pt x="497136" y="132874"/>
                  <a:pt x="497136" y="158591"/>
                </a:cubicBezTo>
                <a:cubicBezTo>
                  <a:pt x="497136" y="184309"/>
                  <a:pt x="477133" y="204311"/>
                  <a:pt x="451416" y="204311"/>
                </a:cubicBezTo>
                <a:cubicBezTo>
                  <a:pt x="426651" y="204311"/>
                  <a:pt x="405696" y="184309"/>
                  <a:pt x="405696" y="158591"/>
                </a:cubicBezTo>
                <a:cubicBezTo>
                  <a:pt x="405696" y="132874"/>
                  <a:pt x="426651" y="112871"/>
                  <a:pt x="451416" y="112871"/>
                </a:cubicBezTo>
                <a:close/>
                <a:moveTo>
                  <a:pt x="367596" y="306229"/>
                </a:moveTo>
                <a:cubicBezTo>
                  <a:pt x="392361" y="306229"/>
                  <a:pt x="413316" y="326231"/>
                  <a:pt x="413316" y="351949"/>
                </a:cubicBezTo>
                <a:cubicBezTo>
                  <a:pt x="413316" y="377666"/>
                  <a:pt x="393313" y="397669"/>
                  <a:pt x="367596" y="397669"/>
                </a:cubicBezTo>
                <a:cubicBezTo>
                  <a:pt x="342831" y="397669"/>
                  <a:pt x="321876" y="377666"/>
                  <a:pt x="321876" y="351949"/>
                </a:cubicBezTo>
                <a:cubicBezTo>
                  <a:pt x="322828" y="327184"/>
                  <a:pt x="342831" y="306229"/>
                  <a:pt x="367596" y="306229"/>
                </a:cubicBezTo>
                <a:close/>
                <a:moveTo>
                  <a:pt x="435223" y="538639"/>
                </a:moveTo>
                <a:cubicBezTo>
                  <a:pt x="459988" y="538639"/>
                  <a:pt x="480943" y="558641"/>
                  <a:pt x="480943" y="584359"/>
                </a:cubicBezTo>
                <a:cubicBezTo>
                  <a:pt x="480943" y="610076"/>
                  <a:pt x="460941" y="630079"/>
                  <a:pt x="435223" y="630079"/>
                </a:cubicBezTo>
                <a:cubicBezTo>
                  <a:pt x="409506" y="630079"/>
                  <a:pt x="389503" y="610076"/>
                  <a:pt x="389503" y="584359"/>
                </a:cubicBezTo>
                <a:cubicBezTo>
                  <a:pt x="389503" y="558641"/>
                  <a:pt x="410458" y="538639"/>
                  <a:pt x="435223" y="538639"/>
                </a:cubicBezTo>
                <a:close/>
                <a:moveTo>
                  <a:pt x="146616" y="260509"/>
                </a:moveTo>
                <a:cubicBezTo>
                  <a:pt x="171381" y="260509"/>
                  <a:pt x="192336" y="280511"/>
                  <a:pt x="192336" y="306229"/>
                </a:cubicBezTo>
                <a:cubicBezTo>
                  <a:pt x="192336" y="331946"/>
                  <a:pt x="172333" y="351949"/>
                  <a:pt x="146616" y="351949"/>
                </a:cubicBezTo>
                <a:cubicBezTo>
                  <a:pt x="120898" y="351949"/>
                  <a:pt x="100896" y="331946"/>
                  <a:pt x="100896" y="306229"/>
                </a:cubicBezTo>
                <a:cubicBezTo>
                  <a:pt x="100896" y="280511"/>
                  <a:pt x="121851" y="260509"/>
                  <a:pt x="146616" y="260509"/>
                </a:cubicBezTo>
                <a:close/>
                <a:moveTo>
                  <a:pt x="112326" y="509111"/>
                </a:moveTo>
                <a:cubicBezTo>
                  <a:pt x="106611" y="521494"/>
                  <a:pt x="92323" y="526256"/>
                  <a:pt x="80893" y="520541"/>
                </a:cubicBezTo>
                <a:cubicBezTo>
                  <a:pt x="68511" y="514826"/>
                  <a:pt x="63748" y="500539"/>
                  <a:pt x="69463" y="489109"/>
                </a:cubicBezTo>
                <a:cubicBezTo>
                  <a:pt x="98038" y="427196"/>
                  <a:pt x="172333" y="400526"/>
                  <a:pt x="234246" y="429101"/>
                </a:cubicBezTo>
                <a:cubicBezTo>
                  <a:pt x="246628" y="434816"/>
                  <a:pt x="251391" y="449104"/>
                  <a:pt x="245676" y="460534"/>
                </a:cubicBezTo>
                <a:cubicBezTo>
                  <a:pt x="239961" y="471964"/>
                  <a:pt x="225673" y="477679"/>
                  <a:pt x="214243" y="471964"/>
                </a:cubicBezTo>
                <a:cubicBezTo>
                  <a:pt x="175191" y="454819"/>
                  <a:pt x="129471" y="471011"/>
                  <a:pt x="112326" y="509111"/>
                </a:cubicBezTo>
                <a:close/>
                <a:moveTo>
                  <a:pt x="221863" y="675799"/>
                </a:moveTo>
                <a:cubicBezTo>
                  <a:pt x="197098" y="675799"/>
                  <a:pt x="176143" y="655796"/>
                  <a:pt x="176143" y="630079"/>
                </a:cubicBezTo>
                <a:cubicBezTo>
                  <a:pt x="176143" y="604361"/>
                  <a:pt x="196146" y="584359"/>
                  <a:pt x="221863" y="584359"/>
                </a:cubicBezTo>
                <a:cubicBezTo>
                  <a:pt x="247581" y="584359"/>
                  <a:pt x="267583" y="604361"/>
                  <a:pt x="267583" y="630079"/>
                </a:cubicBezTo>
                <a:cubicBezTo>
                  <a:pt x="267583" y="655796"/>
                  <a:pt x="246628" y="675799"/>
                  <a:pt x="221863" y="675799"/>
                </a:cubicBezTo>
                <a:close/>
                <a:moveTo>
                  <a:pt x="290443" y="278606"/>
                </a:moveTo>
                <a:cubicBezTo>
                  <a:pt x="279013" y="285274"/>
                  <a:pt x="264726" y="282416"/>
                  <a:pt x="258058" y="270986"/>
                </a:cubicBezTo>
                <a:cubicBezTo>
                  <a:pt x="221863" y="212884"/>
                  <a:pt x="239961" y="136684"/>
                  <a:pt x="298063" y="100489"/>
                </a:cubicBezTo>
                <a:cubicBezTo>
                  <a:pt x="309493" y="93821"/>
                  <a:pt x="323781" y="96679"/>
                  <a:pt x="330448" y="108109"/>
                </a:cubicBezTo>
                <a:cubicBezTo>
                  <a:pt x="337116" y="119539"/>
                  <a:pt x="334258" y="133826"/>
                  <a:pt x="322828" y="140494"/>
                </a:cubicBezTo>
                <a:cubicBezTo>
                  <a:pt x="286633" y="162401"/>
                  <a:pt x="276156" y="210026"/>
                  <a:pt x="298063" y="245269"/>
                </a:cubicBezTo>
                <a:cubicBezTo>
                  <a:pt x="305683" y="257651"/>
                  <a:pt x="301873" y="271939"/>
                  <a:pt x="290443" y="278606"/>
                </a:cubicBezTo>
                <a:close/>
                <a:moveTo>
                  <a:pt x="472371" y="768191"/>
                </a:moveTo>
                <a:cubicBezTo>
                  <a:pt x="414268" y="804386"/>
                  <a:pt x="338068" y="787241"/>
                  <a:pt x="301873" y="729139"/>
                </a:cubicBezTo>
                <a:cubicBezTo>
                  <a:pt x="295206" y="717709"/>
                  <a:pt x="298063" y="703421"/>
                  <a:pt x="309493" y="696754"/>
                </a:cubicBezTo>
                <a:cubicBezTo>
                  <a:pt x="320923" y="690086"/>
                  <a:pt x="335211" y="692944"/>
                  <a:pt x="341878" y="704374"/>
                </a:cubicBezTo>
                <a:cubicBezTo>
                  <a:pt x="363786" y="739616"/>
                  <a:pt x="411411" y="751046"/>
                  <a:pt x="446653" y="728186"/>
                </a:cubicBezTo>
                <a:cubicBezTo>
                  <a:pt x="458083" y="721519"/>
                  <a:pt x="472371" y="724376"/>
                  <a:pt x="479038" y="735806"/>
                </a:cubicBezTo>
                <a:cubicBezTo>
                  <a:pt x="485706" y="747236"/>
                  <a:pt x="483801" y="761524"/>
                  <a:pt x="472371" y="768191"/>
                </a:cubicBezTo>
                <a:close/>
                <a:moveTo>
                  <a:pt x="429508" y="493871"/>
                </a:moveTo>
                <a:cubicBezTo>
                  <a:pt x="416173" y="493871"/>
                  <a:pt x="405696" y="483394"/>
                  <a:pt x="405696" y="470059"/>
                </a:cubicBezTo>
                <a:cubicBezTo>
                  <a:pt x="405696" y="456724"/>
                  <a:pt x="416173" y="446246"/>
                  <a:pt x="429508" y="446246"/>
                </a:cubicBezTo>
                <a:cubicBezTo>
                  <a:pt x="471418" y="446246"/>
                  <a:pt x="505708" y="411956"/>
                  <a:pt x="505708" y="370046"/>
                </a:cubicBezTo>
                <a:cubicBezTo>
                  <a:pt x="505708" y="356711"/>
                  <a:pt x="516186" y="346234"/>
                  <a:pt x="529521" y="346234"/>
                </a:cubicBezTo>
                <a:cubicBezTo>
                  <a:pt x="542856" y="346234"/>
                  <a:pt x="553333" y="356711"/>
                  <a:pt x="553333" y="370046"/>
                </a:cubicBezTo>
                <a:cubicBezTo>
                  <a:pt x="553333" y="437674"/>
                  <a:pt x="498088" y="493871"/>
                  <a:pt x="429508" y="493871"/>
                </a:cubicBezTo>
                <a:close/>
                <a:moveTo>
                  <a:pt x="539998" y="138589"/>
                </a:moveTo>
                <a:cubicBezTo>
                  <a:pt x="542856" y="126206"/>
                  <a:pt x="555238" y="117634"/>
                  <a:pt x="568573" y="120491"/>
                </a:cubicBezTo>
                <a:cubicBezTo>
                  <a:pt x="581908" y="123349"/>
                  <a:pt x="589528" y="135731"/>
                  <a:pt x="586671" y="149066"/>
                </a:cubicBezTo>
                <a:cubicBezTo>
                  <a:pt x="577146" y="190024"/>
                  <a:pt x="602863" y="230981"/>
                  <a:pt x="643821" y="240506"/>
                </a:cubicBezTo>
                <a:cubicBezTo>
                  <a:pt x="656203" y="243364"/>
                  <a:pt x="664776" y="255746"/>
                  <a:pt x="661918" y="269081"/>
                </a:cubicBezTo>
                <a:cubicBezTo>
                  <a:pt x="659061" y="281464"/>
                  <a:pt x="646678" y="290036"/>
                  <a:pt x="633343" y="287179"/>
                </a:cubicBezTo>
                <a:cubicBezTo>
                  <a:pt x="566668" y="271939"/>
                  <a:pt x="524758" y="205264"/>
                  <a:pt x="539998" y="138589"/>
                </a:cubicBezTo>
                <a:close/>
                <a:moveTo>
                  <a:pt x="571431" y="493871"/>
                </a:moveTo>
                <a:cubicBezTo>
                  <a:pt x="571431" y="469106"/>
                  <a:pt x="591433" y="448151"/>
                  <a:pt x="617151" y="448151"/>
                </a:cubicBezTo>
                <a:cubicBezTo>
                  <a:pt x="642868" y="448151"/>
                  <a:pt x="662871" y="468154"/>
                  <a:pt x="662871" y="493871"/>
                </a:cubicBezTo>
                <a:cubicBezTo>
                  <a:pt x="662871" y="518636"/>
                  <a:pt x="642868" y="539591"/>
                  <a:pt x="617151" y="539591"/>
                </a:cubicBezTo>
                <a:cubicBezTo>
                  <a:pt x="592386" y="539591"/>
                  <a:pt x="571431" y="518636"/>
                  <a:pt x="571431" y="493871"/>
                </a:cubicBezTo>
                <a:close/>
                <a:moveTo>
                  <a:pt x="636201" y="732949"/>
                </a:moveTo>
                <a:cubicBezTo>
                  <a:pt x="611436" y="732949"/>
                  <a:pt x="590481" y="712946"/>
                  <a:pt x="590481" y="687229"/>
                </a:cubicBezTo>
                <a:cubicBezTo>
                  <a:pt x="590481" y="661511"/>
                  <a:pt x="610483" y="641509"/>
                  <a:pt x="636201" y="641509"/>
                </a:cubicBezTo>
                <a:cubicBezTo>
                  <a:pt x="661918" y="641509"/>
                  <a:pt x="681921" y="661511"/>
                  <a:pt x="681921" y="687229"/>
                </a:cubicBezTo>
                <a:cubicBezTo>
                  <a:pt x="681921" y="712946"/>
                  <a:pt x="660966" y="732949"/>
                  <a:pt x="636201" y="732949"/>
                </a:cubicBezTo>
                <a:close/>
                <a:moveTo>
                  <a:pt x="735261" y="272891"/>
                </a:moveTo>
                <a:cubicBezTo>
                  <a:pt x="760026" y="272891"/>
                  <a:pt x="780981" y="292894"/>
                  <a:pt x="780981" y="318611"/>
                </a:cubicBezTo>
                <a:cubicBezTo>
                  <a:pt x="780981" y="343376"/>
                  <a:pt x="760978" y="364331"/>
                  <a:pt x="735261" y="364331"/>
                </a:cubicBezTo>
                <a:cubicBezTo>
                  <a:pt x="709543" y="364331"/>
                  <a:pt x="689541" y="344329"/>
                  <a:pt x="689541" y="318611"/>
                </a:cubicBezTo>
                <a:cubicBezTo>
                  <a:pt x="689541" y="292894"/>
                  <a:pt x="709543" y="272891"/>
                  <a:pt x="735261" y="272891"/>
                </a:cubicBezTo>
                <a:close/>
                <a:moveTo>
                  <a:pt x="759073" y="594836"/>
                </a:moveTo>
                <a:cubicBezTo>
                  <a:pt x="751453" y="605314"/>
                  <a:pt x="736213" y="608171"/>
                  <a:pt x="725736" y="600551"/>
                </a:cubicBezTo>
                <a:cubicBezTo>
                  <a:pt x="715258" y="592931"/>
                  <a:pt x="712401" y="577691"/>
                  <a:pt x="720021" y="567214"/>
                </a:cubicBezTo>
                <a:cubicBezTo>
                  <a:pt x="744786" y="532924"/>
                  <a:pt x="737166" y="485299"/>
                  <a:pt x="702876" y="460534"/>
                </a:cubicBezTo>
                <a:cubicBezTo>
                  <a:pt x="692398" y="452914"/>
                  <a:pt x="689541" y="437674"/>
                  <a:pt x="697161" y="427196"/>
                </a:cubicBezTo>
                <a:cubicBezTo>
                  <a:pt x="704781" y="416719"/>
                  <a:pt x="720021" y="413861"/>
                  <a:pt x="730498" y="421481"/>
                </a:cubicBezTo>
                <a:cubicBezTo>
                  <a:pt x="787648" y="462439"/>
                  <a:pt x="799078" y="539591"/>
                  <a:pt x="759073" y="594836"/>
                </a:cubicBezTo>
                <a:close/>
              </a:path>
            </a:pathLst>
          </a:custGeom>
          <a:solidFill>
            <a:srgbClr val="507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+mn-ea"/>
            </a:endParaRPr>
          </a:p>
        </p:txBody>
      </p:sp>
      <p:pic>
        <p:nvPicPr>
          <p:cNvPr id="64" name="Picture 4" descr="흰색 배경에 분리된 검정 벡터 아이콘 집합 테마 요리 수프 재료 준비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5" t="69082" r="53855" b="10008"/>
          <a:stretch/>
        </p:blipFill>
        <p:spPr bwMode="auto">
          <a:xfrm>
            <a:off x="5878041" y="3251298"/>
            <a:ext cx="1389350" cy="122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그래픽 43">
            <a:extLst>
              <a:ext uri="{FF2B5EF4-FFF2-40B4-BE49-F238E27FC236}">
                <a16:creationId xmlns:a16="http://schemas.microsoft.com/office/drawing/2014/main" id="{D06FBF87-8720-4A51-A03B-1D1A057CFA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9559" y="3131805"/>
            <a:ext cx="1469854" cy="14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699404"/>
            <a:ext cx="12192000" cy="5157518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3070" y="2199737"/>
            <a:ext cx="9144000" cy="1742530"/>
          </a:xfrm>
        </p:spPr>
        <p:txBody>
          <a:bodyPr>
            <a:noAutofit/>
          </a:bodyPr>
          <a:lstStyle/>
          <a:p>
            <a:pPr algn="l"/>
            <a:r>
              <a:rPr lang="en-US" altLang="ko-KR" sz="48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01. </a:t>
            </a:r>
            <a:r>
              <a:rPr lang="ko-KR" altLang="en-US" sz="48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식중독의 이해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865342" y="2199736"/>
            <a:ext cx="0" cy="17425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1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사례 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– </a:t>
            </a:r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교차오염</a:t>
            </a:r>
            <a:endParaRPr lang="ko-KR" altLang="en-US" sz="42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43" name="사각형: 둥근 모서리 8">
            <a:extLst>
              <a:ext uri="{FF2B5EF4-FFF2-40B4-BE49-F238E27FC236}">
                <a16:creationId xmlns:a16="http://schemas.microsoft.com/office/drawing/2014/main" id="{8D8B25B8-0061-4843-A991-88D0095AFF33}"/>
              </a:ext>
            </a:extLst>
          </p:cNvPr>
          <p:cNvSpPr/>
          <p:nvPr/>
        </p:nvSpPr>
        <p:spPr>
          <a:xfrm rot="16200000" flipV="1">
            <a:off x="1999316" y="1248311"/>
            <a:ext cx="1617054" cy="5240737"/>
          </a:xfrm>
          <a:prstGeom prst="roundRect">
            <a:avLst>
              <a:gd name="adj" fmla="val 11923"/>
            </a:avLst>
          </a:prstGeom>
          <a:solidFill>
            <a:srgbClr val="94A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사각형: 둥근 모서리 10">
            <a:extLst>
              <a:ext uri="{FF2B5EF4-FFF2-40B4-BE49-F238E27FC236}">
                <a16:creationId xmlns:a16="http://schemas.microsoft.com/office/drawing/2014/main" id="{63074782-3380-4713-A96D-10A13BFEE034}"/>
              </a:ext>
            </a:extLst>
          </p:cNvPr>
          <p:cNvSpPr/>
          <p:nvPr/>
        </p:nvSpPr>
        <p:spPr>
          <a:xfrm rot="16200000" flipV="1">
            <a:off x="2048348" y="1297344"/>
            <a:ext cx="1617054" cy="5142671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6BB926A1-64A3-4497-87D3-153082DC31DD}"/>
              </a:ext>
            </a:extLst>
          </p:cNvPr>
          <p:cNvSpPr/>
          <p:nvPr/>
        </p:nvSpPr>
        <p:spPr>
          <a:xfrm>
            <a:off x="187474" y="1871294"/>
            <a:ext cx="5240737" cy="818203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4969176-2D85-4613-80DE-5DC92AE0B2C6}"/>
              </a:ext>
            </a:extLst>
          </p:cNvPr>
          <p:cNvSpPr/>
          <p:nvPr/>
        </p:nvSpPr>
        <p:spPr>
          <a:xfrm>
            <a:off x="2311209" y="3180738"/>
            <a:ext cx="311700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생닭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전처리 시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식재료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교차오염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원인으로 추정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3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8900" indent="-88900"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환자 및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보존식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쭈꾸미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브로콜리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숙회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tabLst>
                <a:tab pos="88900" algn="l"/>
              </a:tabLst>
            </a:pP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캠필로박터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제주니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검출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7" name="사각형: 둥근 모서리 79">
            <a:extLst>
              <a:ext uri="{FF2B5EF4-FFF2-40B4-BE49-F238E27FC236}">
                <a16:creationId xmlns:a16="http://schemas.microsoft.com/office/drawing/2014/main" id="{21A4024F-A376-4DD7-A9A5-96F6A0ECE0B4}"/>
              </a:ext>
            </a:extLst>
          </p:cNvPr>
          <p:cNvSpPr/>
          <p:nvPr/>
        </p:nvSpPr>
        <p:spPr>
          <a:xfrm>
            <a:off x="1577188" y="4973790"/>
            <a:ext cx="2461307" cy="281190"/>
          </a:xfrm>
          <a:prstGeom prst="roundRect">
            <a:avLst>
              <a:gd name="adj" fmla="val 50000"/>
            </a:avLst>
          </a:prstGeom>
          <a:solidFill>
            <a:srgbClr val="9F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예방 방안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1318C08-5357-43A1-BC7B-0749D8ABD925}"/>
              </a:ext>
            </a:extLst>
          </p:cNvPr>
          <p:cNvSpPr/>
          <p:nvPr/>
        </p:nvSpPr>
        <p:spPr>
          <a:xfrm>
            <a:off x="339254" y="5342027"/>
            <a:ext cx="753148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싱크대 사용 전 또는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식재료가 바뀔 때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마다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세척∙소독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하여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사용</a:t>
            </a:r>
            <a:endParaRPr lang="en-US" altLang="ko-KR" sz="1400" spc="-1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(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채소류 → 육류 → 어패류 → 가금류 순으로 처리</a:t>
            </a: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400" spc="-1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생닭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부주의한 전처리 과정 시 채소나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무침류에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교차오염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될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 있으므로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칼∙도마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등은 구분하여 사용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F2BF50E5-15FD-4E9D-8347-C6A4AFB46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5400000">
            <a:off x="1408648" y="3733392"/>
            <a:ext cx="1805123" cy="215553"/>
          </a:xfrm>
          <a:prstGeom prst="rect">
            <a:avLst/>
          </a:prstGeom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8FCE0977-CDC4-4EC6-90F7-CF7BFA83F7F1}"/>
              </a:ext>
            </a:extLst>
          </p:cNvPr>
          <p:cNvSpPr/>
          <p:nvPr/>
        </p:nvSpPr>
        <p:spPr>
          <a:xfrm>
            <a:off x="339254" y="1947846"/>
            <a:ext cx="5088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2018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6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월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대구 소재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OO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학교에서 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캠필로박터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제주니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에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의한 집단식중독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152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명 발생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4" name="사각형: 둥근 모서리 24">
            <a:extLst>
              <a:ext uri="{FF2B5EF4-FFF2-40B4-BE49-F238E27FC236}">
                <a16:creationId xmlns:a16="http://schemas.microsoft.com/office/drawing/2014/main" id="{99D2F530-93F7-4F99-998A-C83A915A4E86}"/>
              </a:ext>
            </a:extLst>
          </p:cNvPr>
          <p:cNvSpPr/>
          <p:nvPr/>
        </p:nvSpPr>
        <p:spPr>
          <a:xfrm rot="16200000" flipV="1">
            <a:off x="8061363" y="749770"/>
            <a:ext cx="1631874" cy="6223001"/>
          </a:xfrm>
          <a:prstGeom prst="roundRect">
            <a:avLst>
              <a:gd name="adj" fmla="val 11923"/>
            </a:avLst>
          </a:prstGeom>
          <a:solidFill>
            <a:srgbClr val="94A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55" name="사각형: 둥근 모서리 25">
            <a:extLst>
              <a:ext uri="{FF2B5EF4-FFF2-40B4-BE49-F238E27FC236}">
                <a16:creationId xmlns:a16="http://schemas.microsoft.com/office/drawing/2014/main" id="{16D18DBC-2A9C-4732-9004-DAEED28AEE17}"/>
              </a:ext>
            </a:extLst>
          </p:cNvPr>
          <p:cNvSpPr/>
          <p:nvPr/>
        </p:nvSpPr>
        <p:spPr>
          <a:xfrm rot="16200000" flipV="1">
            <a:off x="8116268" y="804676"/>
            <a:ext cx="1629890" cy="6115173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2964477D-600D-44C2-B401-E3982EA24E8F}"/>
              </a:ext>
            </a:extLst>
          </p:cNvPr>
          <p:cNvSpPr/>
          <p:nvPr/>
        </p:nvSpPr>
        <p:spPr>
          <a:xfrm>
            <a:off x="5765800" y="1873962"/>
            <a:ext cx="6223000" cy="81553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5873626" y="1945604"/>
            <a:ext cx="6115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2021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7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월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, 00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사업장에서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</a:p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삼계탕 요리 섭취 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38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명 집단식중독 발생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AE49EF69-7A90-4F1F-B82E-63AAD89A31C4}"/>
              </a:ext>
            </a:extLst>
          </p:cNvPr>
          <p:cNvSpPr/>
          <p:nvPr/>
        </p:nvSpPr>
        <p:spPr>
          <a:xfrm>
            <a:off x="7832014" y="3289649"/>
            <a:ext cx="4156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04040"/>
                </a:solidFill>
                <a:latin typeface="+mn-ea"/>
              </a:rPr>
              <a:t>인체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04040"/>
                </a:solidFill>
                <a:latin typeface="+mn-ea"/>
              </a:rPr>
              <a:t>검체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04040"/>
                </a:solidFill>
                <a:latin typeface="+mn-ea"/>
              </a:rPr>
              <a:t>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04040"/>
                </a:solidFill>
                <a:latin typeface="+mn-ea"/>
              </a:rPr>
              <a:t>21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04040"/>
                </a:solidFill>
                <a:latin typeface="+mn-ea"/>
              </a:rPr>
              <a:t>명에서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캠필로박터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제주니균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검출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생닭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세척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손질  시 식재료 및 조리기구 혼합사용으로 세균 증식 가능성 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56BDFDB2-7060-42A8-A240-DFE8F85E8B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5400000">
            <a:off x="6650264" y="3706262"/>
            <a:ext cx="1805123" cy="209304"/>
          </a:xfrm>
          <a:prstGeom prst="rect">
            <a:avLst/>
          </a:prstGeom>
        </p:spPr>
      </p:pic>
      <p:sp>
        <p:nvSpPr>
          <p:cNvPr id="60" name="그래픽 114">
            <a:extLst>
              <a:ext uri="{FF2B5EF4-FFF2-40B4-BE49-F238E27FC236}">
                <a16:creationId xmlns:a16="http://schemas.microsoft.com/office/drawing/2014/main" id="{A6A25405-76A2-444C-AE90-D24950FF2915}"/>
              </a:ext>
            </a:extLst>
          </p:cNvPr>
          <p:cNvSpPr/>
          <p:nvPr/>
        </p:nvSpPr>
        <p:spPr>
          <a:xfrm>
            <a:off x="5878406" y="3059644"/>
            <a:ext cx="478823" cy="493114"/>
          </a:xfrm>
          <a:custGeom>
            <a:avLst/>
            <a:gdLst>
              <a:gd name="connsiteX0" fmla="*/ 793363 w 866775"/>
              <a:gd name="connsiteY0" fmla="*/ 200501 h 866775"/>
              <a:gd name="connsiteX1" fmla="*/ 522853 w 866775"/>
              <a:gd name="connsiteY1" fmla="*/ 15716 h 866775"/>
              <a:gd name="connsiteX2" fmla="*/ 435223 w 866775"/>
              <a:gd name="connsiteY2" fmla="*/ 7144 h 866775"/>
              <a:gd name="connsiteX3" fmla="*/ 16123 w 866775"/>
              <a:gd name="connsiteY3" fmla="*/ 348139 h 866775"/>
              <a:gd name="connsiteX4" fmla="*/ 77083 w 866775"/>
              <a:gd name="connsiteY4" fmla="*/ 670084 h 866775"/>
              <a:gd name="connsiteX5" fmla="*/ 347593 w 866775"/>
              <a:gd name="connsiteY5" fmla="*/ 854869 h 866775"/>
              <a:gd name="connsiteX6" fmla="*/ 435223 w 866775"/>
              <a:gd name="connsiteY6" fmla="*/ 863441 h 866775"/>
              <a:gd name="connsiteX7" fmla="*/ 854323 w 866775"/>
              <a:gd name="connsiteY7" fmla="*/ 522446 h 866775"/>
              <a:gd name="connsiteX8" fmla="*/ 793363 w 866775"/>
              <a:gd name="connsiteY8" fmla="*/ 200501 h 866775"/>
              <a:gd name="connsiteX9" fmla="*/ 451416 w 866775"/>
              <a:gd name="connsiteY9" fmla="*/ 112871 h 866775"/>
              <a:gd name="connsiteX10" fmla="*/ 497136 w 866775"/>
              <a:gd name="connsiteY10" fmla="*/ 158591 h 866775"/>
              <a:gd name="connsiteX11" fmla="*/ 451416 w 866775"/>
              <a:gd name="connsiteY11" fmla="*/ 204311 h 866775"/>
              <a:gd name="connsiteX12" fmla="*/ 405696 w 866775"/>
              <a:gd name="connsiteY12" fmla="*/ 158591 h 866775"/>
              <a:gd name="connsiteX13" fmla="*/ 451416 w 866775"/>
              <a:gd name="connsiteY13" fmla="*/ 112871 h 866775"/>
              <a:gd name="connsiteX14" fmla="*/ 367596 w 866775"/>
              <a:gd name="connsiteY14" fmla="*/ 306229 h 866775"/>
              <a:gd name="connsiteX15" fmla="*/ 413316 w 866775"/>
              <a:gd name="connsiteY15" fmla="*/ 351949 h 866775"/>
              <a:gd name="connsiteX16" fmla="*/ 367596 w 866775"/>
              <a:gd name="connsiteY16" fmla="*/ 397669 h 866775"/>
              <a:gd name="connsiteX17" fmla="*/ 321876 w 866775"/>
              <a:gd name="connsiteY17" fmla="*/ 351949 h 866775"/>
              <a:gd name="connsiteX18" fmla="*/ 367596 w 866775"/>
              <a:gd name="connsiteY18" fmla="*/ 306229 h 866775"/>
              <a:gd name="connsiteX19" fmla="*/ 435223 w 866775"/>
              <a:gd name="connsiteY19" fmla="*/ 538639 h 866775"/>
              <a:gd name="connsiteX20" fmla="*/ 480943 w 866775"/>
              <a:gd name="connsiteY20" fmla="*/ 584359 h 866775"/>
              <a:gd name="connsiteX21" fmla="*/ 435223 w 866775"/>
              <a:gd name="connsiteY21" fmla="*/ 630079 h 866775"/>
              <a:gd name="connsiteX22" fmla="*/ 389503 w 866775"/>
              <a:gd name="connsiteY22" fmla="*/ 584359 h 866775"/>
              <a:gd name="connsiteX23" fmla="*/ 435223 w 866775"/>
              <a:gd name="connsiteY23" fmla="*/ 538639 h 866775"/>
              <a:gd name="connsiteX24" fmla="*/ 146616 w 866775"/>
              <a:gd name="connsiteY24" fmla="*/ 260509 h 866775"/>
              <a:gd name="connsiteX25" fmla="*/ 192336 w 866775"/>
              <a:gd name="connsiteY25" fmla="*/ 306229 h 866775"/>
              <a:gd name="connsiteX26" fmla="*/ 146616 w 866775"/>
              <a:gd name="connsiteY26" fmla="*/ 351949 h 866775"/>
              <a:gd name="connsiteX27" fmla="*/ 100896 w 866775"/>
              <a:gd name="connsiteY27" fmla="*/ 306229 h 866775"/>
              <a:gd name="connsiteX28" fmla="*/ 146616 w 866775"/>
              <a:gd name="connsiteY28" fmla="*/ 260509 h 866775"/>
              <a:gd name="connsiteX29" fmla="*/ 112326 w 866775"/>
              <a:gd name="connsiteY29" fmla="*/ 509111 h 866775"/>
              <a:gd name="connsiteX30" fmla="*/ 80893 w 866775"/>
              <a:gd name="connsiteY30" fmla="*/ 520541 h 866775"/>
              <a:gd name="connsiteX31" fmla="*/ 69463 w 866775"/>
              <a:gd name="connsiteY31" fmla="*/ 489109 h 866775"/>
              <a:gd name="connsiteX32" fmla="*/ 234246 w 866775"/>
              <a:gd name="connsiteY32" fmla="*/ 429101 h 866775"/>
              <a:gd name="connsiteX33" fmla="*/ 245676 w 866775"/>
              <a:gd name="connsiteY33" fmla="*/ 460534 h 866775"/>
              <a:gd name="connsiteX34" fmla="*/ 214243 w 866775"/>
              <a:gd name="connsiteY34" fmla="*/ 471964 h 866775"/>
              <a:gd name="connsiteX35" fmla="*/ 112326 w 866775"/>
              <a:gd name="connsiteY35" fmla="*/ 509111 h 866775"/>
              <a:gd name="connsiteX36" fmla="*/ 221863 w 866775"/>
              <a:gd name="connsiteY36" fmla="*/ 675799 h 866775"/>
              <a:gd name="connsiteX37" fmla="*/ 176143 w 866775"/>
              <a:gd name="connsiteY37" fmla="*/ 630079 h 866775"/>
              <a:gd name="connsiteX38" fmla="*/ 221863 w 866775"/>
              <a:gd name="connsiteY38" fmla="*/ 584359 h 866775"/>
              <a:gd name="connsiteX39" fmla="*/ 267583 w 866775"/>
              <a:gd name="connsiteY39" fmla="*/ 630079 h 866775"/>
              <a:gd name="connsiteX40" fmla="*/ 221863 w 866775"/>
              <a:gd name="connsiteY40" fmla="*/ 675799 h 866775"/>
              <a:gd name="connsiteX41" fmla="*/ 290443 w 866775"/>
              <a:gd name="connsiteY41" fmla="*/ 278606 h 866775"/>
              <a:gd name="connsiteX42" fmla="*/ 258058 w 866775"/>
              <a:gd name="connsiteY42" fmla="*/ 270986 h 866775"/>
              <a:gd name="connsiteX43" fmla="*/ 298063 w 866775"/>
              <a:gd name="connsiteY43" fmla="*/ 100489 h 866775"/>
              <a:gd name="connsiteX44" fmla="*/ 330448 w 866775"/>
              <a:gd name="connsiteY44" fmla="*/ 108109 h 866775"/>
              <a:gd name="connsiteX45" fmla="*/ 322828 w 866775"/>
              <a:gd name="connsiteY45" fmla="*/ 140494 h 866775"/>
              <a:gd name="connsiteX46" fmla="*/ 298063 w 866775"/>
              <a:gd name="connsiteY46" fmla="*/ 245269 h 866775"/>
              <a:gd name="connsiteX47" fmla="*/ 290443 w 866775"/>
              <a:gd name="connsiteY47" fmla="*/ 278606 h 866775"/>
              <a:gd name="connsiteX48" fmla="*/ 472371 w 866775"/>
              <a:gd name="connsiteY48" fmla="*/ 768191 h 866775"/>
              <a:gd name="connsiteX49" fmla="*/ 301873 w 866775"/>
              <a:gd name="connsiteY49" fmla="*/ 729139 h 866775"/>
              <a:gd name="connsiteX50" fmla="*/ 309493 w 866775"/>
              <a:gd name="connsiteY50" fmla="*/ 696754 h 866775"/>
              <a:gd name="connsiteX51" fmla="*/ 341878 w 866775"/>
              <a:gd name="connsiteY51" fmla="*/ 704374 h 866775"/>
              <a:gd name="connsiteX52" fmla="*/ 446653 w 866775"/>
              <a:gd name="connsiteY52" fmla="*/ 728186 h 866775"/>
              <a:gd name="connsiteX53" fmla="*/ 479038 w 866775"/>
              <a:gd name="connsiteY53" fmla="*/ 735806 h 866775"/>
              <a:gd name="connsiteX54" fmla="*/ 472371 w 866775"/>
              <a:gd name="connsiteY54" fmla="*/ 768191 h 866775"/>
              <a:gd name="connsiteX55" fmla="*/ 429508 w 866775"/>
              <a:gd name="connsiteY55" fmla="*/ 493871 h 866775"/>
              <a:gd name="connsiteX56" fmla="*/ 405696 w 866775"/>
              <a:gd name="connsiteY56" fmla="*/ 470059 h 866775"/>
              <a:gd name="connsiteX57" fmla="*/ 429508 w 866775"/>
              <a:gd name="connsiteY57" fmla="*/ 446246 h 866775"/>
              <a:gd name="connsiteX58" fmla="*/ 505708 w 866775"/>
              <a:gd name="connsiteY58" fmla="*/ 370046 h 866775"/>
              <a:gd name="connsiteX59" fmla="*/ 529521 w 866775"/>
              <a:gd name="connsiteY59" fmla="*/ 346234 h 866775"/>
              <a:gd name="connsiteX60" fmla="*/ 553333 w 866775"/>
              <a:gd name="connsiteY60" fmla="*/ 370046 h 866775"/>
              <a:gd name="connsiteX61" fmla="*/ 429508 w 866775"/>
              <a:gd name="connsiteY61" fmla="*/ 493871 h 866775"/>
              <a:gd name="connsiteX62" fmla="*/ 539998 w 866775"/>
              <a:gd name="connsiteY62" fmla="*/ 138589 h 866775"/>
              <a:gd name="connsiteX63" fmla="*/ 568573 w 866775"/>
              <a:gd name="connsiteY63" fmla="*/ 120491 h 866775"/>
              <a:gd name="connsiteX64" fmla="*/ 586671 w 866775"/>
              <a:gd name="connsiteY64" fmla="*/ 149066 h 866775"/>
              <a:gd name="connsiteX65" fmla="*/ 643821 w 866775"/>
              <a:gd name="connsiteY65" fmla="*/ 240506 h 866775"/>
              <a:gd name="connsiteX66" fmla="*/ 661918 w 866775"/>
              <a:gd name="connsiteY66" fmla="*/ 269081 h 866775"/>
              <a:gd name="connsiteX67" fmla="*/ 633343 w 866775"/>
              <a:gd name="connsiteY67" fmla="*/ 287179 h 866775"/>
              <a:gd name="connsiteX68" fmla="*/ 539998 w 866775"/>
              <a:gd name="connsiteY68" fmla="*/ 138589 h 866775"/>
              <a:gd name="connsiteX69" fmla="*/ 571431 w 866775"/>
              <a:gd name="connsiteY69" fmla="*/ 493871 h 866775"/>
              <a:gd name="connsiteX70" fmla="*/ 617151 w 866775"/>
              <a:gd name="connsiteY70" fmla="*/ 448151 h 866775"/>
              <a:gd name="connsiteX71" fmla="*/ 662871 w 866775"/>
              <a:gd name="connsiteY71" fmla="*/ 493871 h 866775"/>
              <a:gd name="connsiteX72" fmla="*/ 617151 w 866775"/>
              <a:gd name="connsiteY72" fmla="*/ 539591 h 866775"/>
              <a:gd name="connsiteX73" fmla="*/ 571431 w 866775"/>
              <a:gd name="connsiteY73" fmla="*/ 493871 h 866775"/>
              <a:gd name="connsiteX74" fmla="*/ 636201 w 866775"/>
              <a:gd name="connsiteY74" fmla="*/ 732949 h 866775"/>
              <a:gd name="connsiteX75" fmla="*/ 590481 w 866775"/>
              <a:gd name="connsiteY75" fmla="*/ 687229 h 866775"/>
              <a:gd name="connsiteX76" fmla="*/ 636201 w 866775"/>
              <a:gd name="connsiteY76" fmla="*/ 641509 h 866775"/>
              <a:gd name="connsiteX77" fmla="*/ 681921 w 866775"/>
              <a:gd name="connsiteY77" fmla="*/ 687229 h 866775"/>
              <a:gd name="connsiteX78" fmla="*/ 636201 w 866775"/>
              <a:gd name="connsiteY78" fmla="*/ 732949 h 866775"/>
              <a:gd name="connsiteX79" fmla="*/ 735261 w 866775"/>
              <a:gd name="connsiteY79" fmla="*/ 272891 h 866775"/>
              <a:gd name="connsiteX80" fmla="*/ 780981 w 866775"/>
              <a:gd name="connsiteY80" fmla="*/ 318611 h 866775"/>
              <a:gd name="connsiteX81" fmla="*/ 735261 w 866775"/>
              <a:gd name="connsiteY81" fmla="*/ 364331 h 866775"/>
              <a:gd name="connsiteX82" fmla="*/ 689541 w 866775"/>
              <a:gd name="connsiteY82" fmla="*/ 318611 h 866775"/>
              <a:gd name="connsiteX83" fmla="*/ 735261 w 866775"/>
              <a:gd name="connsiteY83" fmla="*/ 272891 h 866775"/>
              <a:gd name="connsiteX84" fmla="*/ 759073 w 866775"/>
              <a:gd name="connsiteY84" fmla="*/ 594836 h 866775"/>
              <a:gd name="connsiteX85" fmla="*/ 725736 w 866775"/>
              <a:gd name="connsiteY85" fmla="*/ 600551 h 866775"/>
              <a:gd name="connsiteX86" fmla="*/ 720021 w 866775"/>
              <a:gd name="connsiteY86" fmla="*/ 567214 h 866775"/>
              <a:gd name="connsiteX87" fmla="*/ 702876 w 866775"/>
              <a:gd name="connsiteY87" fmla="*/ 460534 h 866775"/>
              <a:gd name="connsiteX88" fmla="*/ 697161 w 866775"/>
              <a:gd name="connsiteY88" fmla="*/ 427196 h 866775"/>
              <a:gd name="connsiteX89" fmla="*/ 730498 w 866775"/>
              <a:gd name="connsiteY89" fmla="*/ 421481 h 866775"/>
              <a:gd name="connsiteX90" fmla="*/ 759073 w 866775"/>
              <a:gd name="connsiteY90" fmla="*/ 594836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66775" h="866775">
                <a:moveTo>
                  <a:pt x="793363" y="200501"/>
                </a:moveTo>
                <a:cubicBezTo>
                  <a:pt x="730498" y="105251"/>
                  <a:pt x="634296" y="39529"/>
                  <a:pt x="522853" y="15716"/>
                </a:cubicBezTo>
                <a:cubicBezTo>
                  <a:pt x="493326" y="10001"/>
                  <a:pt x="463798" y="7144"/>
                  <a:pt x="435223" y="7144"/>
                </a:cubicBezTo>
                <a:cubicBezTo>
                  <a:pt x="233293" y="7144"/>
                  <a:pt x="57081" y="150971"/>
                  <a:pt x="16123" y="348139"/>
                </a:cubicBezTo>
                <a:cubicBezTo>
                  <a:pt x="-6737" y="460534"/>
                  <a:pt x="14218" y="574834"/>
                  <a:pt x="77083" y="670084"/>
                </a:cubicBezTo>
                <a:cubicBezTo>
                  <a:pt x="139948" y="766286"/>
                  <a:pt x="236151" y="832009"/>
                  <a:pt x="347593" y="854869"/>
                </a:cubicBezTo>
                <a:cubicBezTo>
                  <a:pt x="376168" y="860584"/>
                  <a:pt x="405696" y="863441"/>
                  <a:pt x="435223" y="863441"/>
                </a:cubicBezTo>
                <a:cubicBezTo>
                  <a:pt x="637153" y="863441"/>
                  <a:pt x="813366" y="719614"/>
                  <a:pt x="854323" y="522446"/>
                </a:cubicBezTo>
                <a:cubicBezTo>
                  <a:pt x="878136" y="411004"/>
                  <a:pt x="856228" y="296704"/>
                  <a:pt x="793363" y="200501"/>
                </a:cubicBezTo>
                <a:close/>
                <a:moveTo>
                  <a:pt x="451416" y="112871"/>
                </a:moveTo>
                <a:cubicBezTo>
                  <a:pt x="476181" y="112871"/>
                  <a:pt x="497136" y="132874"/>
                  <a:pt x="497136" y="158591"/>
                </a:cubicBezTo>
                <a:cubicBezTo>
                  <a:pt x="497136" y="184309"/>
                  <a:pt x="477133" y="204311"/>
                  <a:pt x="451416" y="204311"/>
                </a:cubicBezTo>
                <a:cubicBezTo>
                  <a:pt x="426651" y="204311"/>
                  <a:pt x="405696" y="184309"/>
                  <a:pt x="405696" y="158591"/>
                </a:cubicBezTo>
                <a:cubicBezTo>
                  <a:pt x="405696" y="132874"/>
                  <a:pt x="426651" y="112871"/>
                  <a:pt x="451416" y="112871"/>
                </a:cubicBezTo>
                <a:close/>
                <a:moveTo>
                  <a:pt x="367596" y="306229"/>
                </a:moveTo>
                <a:cubicBezTo>
                  <a:pt x="392361" y="306229"/>
                  <a:pt x="413316" y="326231"/>
                  <a:pt x="413316" y="351949"/>
                </a:cubicBezTo>
                <a:cubicBezTo>
                  <a:pt x="413316" y="377666"/>
                  <a:pt x="393313" y="397669"/>
                  <a:pt x="367596" y="397669"/>
                </a:cubicBezTo>
                <a:cubicBezTo>
                  <a:pt x="342831" y="397669"/>
                  <a:pt x="321876" y="377666"/>
                  <a:pt x="321876" y="351949"/>
                </a:cubicBezTo>
                <a:cubicBezTo>
                  <a:pt x="322828" y="327184"/>
                  <a:pt x="342831" y="306229"/>
                  <a:pt x="367596" y="306229"/>
                </a:cubicBezTo>
                <a:close/>
                <a:moveTo>
                  <a:pt x="435223" y="538639"/>
                </a:moveTo>
                <a:cubicBezTo>
                  <a:pt x="459988" y="538639"/>
                  <a:pt x="480943" y="558641"/>
                  <a:pt x="480943" y="584359"/>
                </a:cubicBezTo>
                <a:cubicBezTo>
                  <a:pt x="480943" y="610076"/>
                  <a:pt x="460941" y="630079"/>
                  <a:pt x="435223" y="630079"/>
                </a:cubicBezTo>
                <a:cubicBezTo>
                  <a:pt x="409506" y="630079"/>
                  <a:pt x="389503" y="610076"/>
                  <a:pt x="389503" y="584359"/>
                </a:cubicBezTo>
                <a:cubicBezTo>
                  <a:pt x="389503" y="558641"/>
                  <a:pt x="410458" y="538639"/>
                  <a:pt x="435223" y="538639"/>
                </a:cubicBezTo>
                <a:close/>
                <a:moveTo>
                  <a:pt x="146616" y="260509"/>
                </a:moveTo>
                <a:cubicBezTo>
                  <a:pt x="171381" y="260509"/>
                  <a:pt x="192336" y="280511"/>
                  <a:pt x="192336" y="306229"/>
                </a:cubicBezTo>
                <a:cubicBezTo>
                  <a:pt x="192336" y="331946"/>
                  <a:pt x="172333" y="351949"/>
                  <a:pt x="146616" y="351949"/>
                </a:cubicBezTo>
                <a:cubicBezTo>
                  <a:pt x="120898" y="351949"/>
                  <a:pt x="100896" y="331946"/>
                  <a:pt x="100896" y="306229"/>
                </a:cubicBezTo>
                <a:cubicBezTo>
                  <a:pt x="100896" y="280511"/>
                  <a:pt x="121851" y="260509"/>
                  <a:pt x="146616" y="260509"/>
                </a:cubicBezTo>
                <a:close/>
                <a:moveTo>
                  <a:pt x="112326" y="509111"/>
                </a:moveTo>
                <a:cubicBezTo>
                  <a:pt x="106611" y="521494"/>
                  <a:pt x="92323" y="526256"/>
                  <a:pt x="80893" y="520541"/>
                </a:cubicBezTo>
                <a:cubicBezTo>
                  <a:pt x="68511" y="514826"/>
                  <a:pt x="63748" y="500539"/>
                  <a:pt x="69463" y="489109"/>
                </a:cubicBezTo>
                <a:cubicBezTo>
                  <a:pt x="98038" y="427196"/>
                  <a:pt x="172333" y="400526"/>
                  <a:pt x="234246" y="429101"/>
                </a:cubicBezTo>
                <a:cubicBezTo>
                  <a:pt x="246628" y="434816"/>
                  <a:pt x="251391" y="449104"/>
                  <a:pt x="245676" y="460534"/>
                </a:cubicBezTo>
                <a:cubicBezTo>
                  <a:pt x="239961" y="471964"/>
                  <a:pt x="225673" y="477679"/>
                  <a:pt x="214243" y="471964"/>
                </a:cubicBezTo>
                <a:cubicBezTo>
                  <a:pt x="175191" y="454819"/>
                  <a:pt x="129471" y="471011"/>
                  <a:pt x="112326" y="509111"/>
                </a:cubicBezTo>
                <a:close/>
                <a:moveTo>
                  <a:pt x="221863" y="675799"/>
                </a:moveTo>
                <a:cubicBezTo>
                  <a:pt x="197098" y="675799"/>
                  <a:pt x="176143" y="655796"/>
                  <a:pt x="176143" y="630079"/>
                </a:cubicBezTo>
                <a:cubicBezTo>
                  <a:pt x="176143" y="604361"/>
                  <a:pt x="196146" y="584359"/>
                  <a:pt x="221863" y="584359"/>
                </a:cubicBezTo>
                <a:cubicBezTo>
                  <a:pt x="247581" y="584359"/>
                  <a:pt x="267583" y="604361"/>
                  <a:pt x="267583" y="630079"/>
                </a:cubicBezTo>
                <a:cubicBezTo>
                  <a:pt x="267583" y="655796"/>
                  <a:pt x="246628" y="675799"/>
                  <a:pt x="221863" y="675799"/>
                </a:cubicBezTo>
                <a:close/>
                <a:moveTo>
                  <a:pt x="290443" y="278606"/>
                </a:moveTo>
                <a:cubicBezTo>
                  <a:pt x="279013" y="285274"/>
                  <a:pt x="264726" y="282416"/>
                  <a:pt x="258058" y="270986"/>
                </a:cubicBezTo>
                <a:cubicBezTo>
                  <a:pt x="221863" y="212884"/>
                  <a:pt x="239961" y="136684"/>
                  <a:pt x="298063" y="100489"/>
                </a:cubicBezTo>
                <a:cubicBezTo>
                  <a:pt x="309493" y="93821"/>
                  <a:pt x="323781" y="96679"/>
                  <a:pt x="330448" y="108109"/>
                </a:cubicBezTo>
                <a:cubicBezTo>
                  <a:pt x="337116" y="119539"/>
                  <a:pt x="334258" y="133826"/>
                  <a:pt x="322828" y="140494"/>
                </a:cubicBezTo>
                <a:cubicBezTo>
                  <a:pt x="286633" y="162401"/>
                  <a:pt x="276156" y="210026"/>
                  <a:pt x="298063" y="245269"/>
                </a:cubicBezTo>
                <a:cubicBezTo>
                  <a:pt x="305683" y="257651"/>
                  <a:pt x="301873" y="271939"/>
                  <a:pt x="290443" y="278606"/>
                </a:cubicBezTo>
                <a:close/>
                <a:moveTo>
                  <a:pt x="472371" y="768191"/>
                </a:moveTo>
                <a:cubicBezTo>
                  <a:pt x="414268" y="804386"/>
                  <a:pt x="338068" y="787241"/>
                  <a:pt x="301873" y="729139"/>
                </a:cubicBezTo>
                <a:cubicBezTo>
                  <a:pt x="295206" y="717709"/>
                  <a:pt x="298063" y="703421"/>
                  <a:pt x="309493" y="696754"/>
                </a:cubicBezTo>
                <a:cubicBezTo>
                  <a:pt x="320923" y="690086"/>
                  <a:pt x="335211" y="692944"/>
                  <a:pt x="341878" y="704374"/>
                </a:cubicBezTo>
                <a:cubicBezTo>
                  <a:pt x="363786" y="739616"/>
                  <a:pt x="411411" y="751046"/>
                  <a:pt x="446653" y="728186"/>
                </a:cubicBezTo>
                <a:cubicBezTo>
                  <a:pt x="458083" y="721519"/>
                  <a:pt x="472371" y="724376"/>
                  <a:pt x="479038" y="735806"/>
                </a:cubicBezTo>
                <a:cubicBezTo>
                  <a:pt x="485706" y="747236"/>
                  <a:pt x="483801" y="761524"/>
                  <a:pt x="472371" y="768191"/>
                </a:cubicBezTo>
                <a:close/>
                <a:moveTo>
                  <a:pt x="429508" y="493871"/>
                </a:moveTo>
                <a:cubicBezTo>
                  <a:pt x="416173" y="493871"/>
                  <a:pt x="405696" y="483394"/>
                  <a:pt x="405696" y="470059"/>
                </a:cubicBezTo>
                <a:cubicBezTo>
                  <a:pt x="405696" y="456724"/>
                  <a:pt x="416173" y="446246"/>
                  <a:pt x="429508" y="446246"/>
                </a:cubicBezTo>
                <a:cubicBezTo>
                  <a:pt x="471418" y="446246"/>
                  <a:pt x="505708" y="411956"/>
                  <a:pt x="505708" y="370046"/>
                </a:cubicBezTo>
                <a:cubicBezTo>
                  <a:pt x="505708" y="356711"/>
                  <a:pt x="516186" y="346234"/>
                  <a:pt x="529521" y="346234"/>
                </a:cubicBezTo>
                <a:cubicBezTo>
                  <a:pt x="542856" y="346234"/>
                  <a:pt x="553333" y="356711"/>
                  <a:pt x="553333" y="370046"/>
                </a:cubicBezTo>
                <a:cubicBezTo>
                  <a:pt x="553333" y="437674"/>
                  <a:pt x="498088" y="493871"/>
                  <a:pt x="429508" y="493871"/>
                </a:cubicBezTo>
                <a:close/>
                <a:moveTo>
                  <a:pt x="539998" y="138589"/>
                </a:moveTo>
                <a:cubicBezTo>
                  <a:pt x="542856" y="126206"/>
                  <a:pt x="555238" y="117634"/>
                  <a:pt x="568573" y="120491"/>
                </a:cubicBezTo>
                <a:cubicBezTo>
                  <a:pt x="581908" y="123349"/>
                  <a:pt x="589528" y="135731"/>
                  <a:pt x="586671" y="149066"/>
                </a:cubicBezTo>
                <a:cubicBezTo>
                  <a:pt x="577146" y="190024"/>
                  <a:pt x="602863" y="230981"/>
                  <a:pt x="643821" y="240506"/>
                </a:cubicBezTo>
                <a:cubicBezTo>
                  <a:pt x="656203" y="243364"/>
                  <a:pt x="664776" y="255746"/>
                  <a:pt x="661918" y="269081"/>
                </a:cubicBezTo>
                <a:cubicBezTo>
                  <a:pt x="659061" y="281464"/>
                  <a:pt x="646678" y="290036"/>
                  <a:pt x="633343" y="287179"/>
                </a:cubicBezTo>
                <a:cubicBezTo>
                  <a:pt x="566668" y="271939"/>
                  <a:pt x="524758" y="205264"/>
                  <a:pt x="539998" y="138589"/>
                </a:cubicBezTo>
                <a:close/>
                <a:moveTo>
                  <a:pt x="571431" y="493871"/>
                </a:moveTo>
                <a:cubicBezTo>
                  <a:pt x="571431" y="469106"/>
                  <a:pt x="591433" y="448151"/>
                  <a:pt x="617151" y="448151"/>
                </a:cubicBezTo>
                <a:cubicBezTo>
                  <a:pt x="642868" y="448151"/>
                  <a:pt x="662871" y="468154"/>
                  <a:pt x="662871" y="493871"/>
                </a:cubicBezTo>
                <a:cubicBezTo>
                  <a:pt x="662871" y="518636"/>
                  <a:pt x="642868" y="539591"/>
                  <a:pt x="617151" y="539591"/>
                </a:cubicBezTo>
                <a:cubicBezTo>
                  <a:pt x="592386" y="539591"/>
                  <a:pt x="571431" y="518636"/>
                  <a:pt x="571431" y="493871"/>
                </a:cubicBezTo>
                <a:close/>
                <a:moveTo>
                  <a:pt x="636201" y="732949"/>
                </a:moveTo>
                <a:cubicBezTo>
                  <a:pt x="611436" y="732949"/>
                  <a:pt x="590481" y="712946"/>
                  <a:pt x="590481" y="687229"/>
                </a:cubicBezTo>
                <a:cubicBezTo>
                  <a:pt x="590481" y="661511"/>
                  <a:pt x="610483" y="641509"/>
                  <a:pt x="636201" y="641509"/>
                </a:cubicBezTo>
                <a:cubicBezTo>
                  <a:pt x="661918" y="641509"/>
                  <a:pt x="681921" y="661511"/>
                  <a:pt x="681921" y="687229"/>
                </a:cubicBezTo>
                <a:cubicBezTo>
                  <a:pt x="681921" y="712946"/>
                  <a:pt x="660966" y="732949"/>
                  <a:pt x="636201" y="732949"/>
                </a:cubicBezTo>
                <a:close/>
                <a:moveTo>
                  <a:pt x="735261" y="272891"/>
                </a:moveTo>
                <a:cubicBezTo>
                  <a:pt x="760026" y="272891"/>
                  <a:pt x="780981" y="292894"/>
                  <a:pt x="780981" y="318611"/>
                </a:cubicBezTo>
                <a:cubicBezTo>
                  <a:pt x="780981" y="343376"/>
                  <a:pt x="760978" y="364331"/>
                  <a:pt x="735261" y="364331"/>
                </a:cubicBezTo>
                <a:cubicBezTo>
                  <a:pt x="709543" y="364331"/>
                  <a:pt x="689541" y="344329"/>
                  <a:pt x="689541" y="318611"/>
                </a:cubicBezTo>
                <a:cubicBezTo>
                  <a:pt x="689541" y="292894"/>
                  <a:pt x="709543" y="272891"/>
                  <a:pt x="735261" y="272891"/>
                </a:cubicBezTo>
                <a:close/>
                <a:moveTo>
                  <a:pt x="759073" y="594836"/>
                </a:moveTo>
                <a:cubicBezTo>
                  <a:pt x="751453" y="605314"/>
                  <a:pt x="736213" y="608171"/>
                  <a:pt x="725736" y="600551"/>
                </a:cubicBezTo>
                <a:cubicBezTo>
                  <a:pt x="715258" y="592931"/>
                  <a:pt x="712401" y="577691"/>
                  <a:pt x="720021" y="567214"/>
                </a:cubicBezTo>
                <a:cubicBezTo>
                  <a:pt x="744786" y="532924"/>
                  <a:pt x="737166" y="485299"/>
                  <a:pt x="702876" y="460534"/>
                </a:cubicBezTo>
                <a:cubicBezTo>
                  <a:pt x="692398" y="452914"/>
                  <a:pt x="689541" y="437674"/>
                  <a:pt x="697161" y="427196"/>
                </a:cubicBezTo>
                <a:cubicBezTo>
                  <a:pt x="704781" y="416719"/>
                  <a:pt x="720021" y="413861"/>
                  <a:pt x="730498" y="421481"/>
                </a:cubicBezTo>
                <a:cubicBezTo>
                  <a:pt x="787648" y="462439"/>
                  <a:pt x="799078" y="539591"/>
                  <a:pt x="759073" y="594836"/>
                </a:cubicBezTo>
                <a:close/>
              </a:path>
            </a:pathLst>
          </a:custGeom>
          <a:solidFill>
            <a:srgbClr val="507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61" name="그래픽 114">
            <a:extLst>
              <a:ext uri="{FF2B5EF4-FFF2-40B4-BE49-F238E27FC236}">
                <a16:creationId xmlns:a16="http://schemas.microsoft.com/office/drawing/2014/main" id="{C126E701-5FE5-40C1-871F-AAA728B3396F}"/>
              </a:ext>
            </a:extLst>
          </p:cNvPr>
          <p:cNvSpPr/>
          <p:nvPr/>
        </p:nvSpPr>
        <p:spPr>
          <a:xfrm>
            <a:off x="6936440" y="4188319"/>
            <a:ext cx="323802" cy="333465"/>
          </a:xfrm>
          <a:custGeom>
            <a:avLst/>
            <a:gdLst>
              <a:gd name="connsiteX0" fmla="*/ 793363 w 866775"/>
              <a:gd name="connsiteY0" fmla="*/ 200501 h 866775"/>
              <a:gd name="connsiteX1" fmla="*/ 522853 w 866775"/>
              <a:gd name="connsiteY1" fmla="*/ 15716 h 866775"/>
              <a:gd name="connsiteX2" fmla="*/ 435223 w 866775"/>
              <a:gd name="connsiteY2" fmla="*/ 7144 h 866775"/>
              <a:gd name="connsiteX3" fmla="*/ 16123 w 866775"/>
              <a:gd name="connsiteY3" fmla="*/ 348139 h 866775"/>
              <a:gd name="connsiteX4" fmla="*/ 77083 w 866775"/>
              <a:gd name="connsiteY4" fmla="*/ 670084 h 866775"/>
              <a:gd name="connsiteX5" fmla="*/ 347593 w 866775"/>
              <a:gd name="connsiteY5" fmla="*/ 854869 h 866775"/>
              <a:gd name="connsiteX6" fmla="*/ 435223 w 866775"/>
              <a:gd name="connsiteY6" fmla="*/ 863441 h 866775"/>
              <a:gd name="connsiteX7" fmla="*/ 854323 w 866775"/>
              <a:gd name="connsiteY7" fmla="*/ 522446 h 866775"/>
              <a:gd name="connsiteX8" fmla="*/ 793363 w 866775"/>
              <a:gd name="connsiteY8" fmla="*/ 200501 h 866775"/>
              <a:gd name="connsiteX9" fmla="*/ 451416 w 866775"/>
              <a:gd name="connsiteY9" fmla="*/ 112871 h 866775"/>
              <a:gd name="connsiteX10" fmla="*/ 497136 w 866775"/>
              <a:gd name="connsiteY10" fmla="*/ 158591 h 866775"/>
              <a:gd name="connsiteX11" fmla="*/ 451416 w 866775"/>
              <a:gd name="connsiteY11" fmla="*/ 204311 h 866775"/>
              <a:gd name="connsiteX12" fmla="*/ 405696 w 866775"/>
              <a:gd name="connsiteY12" fmla="*/ 158591 h 866775"/>
              <a:gd name="connsiteX13" fmla="*/ 451416 w 866775"/>
              <a:gd name="connsiteY13" fmla="*/ 112871 h 866775"/>
              <a:gd name="connsiteX14" fmla="*/ 367596 w 866775"/>
              <a:gd name="connsiteY14" fmla="*/ 306229 h 866775"/>
              <a:gd name="connsiteX15" fmla="*/ 413316 w 866775"/>
              <a:gd name="connsiteY15" fmla="*/ 351949 h 866775"/>
              <a:gd name="connsiteX16" fmla="*/ 367596 w 866775"/>
              <a:gd name="connsiteY16" fmla="*/ 397669 h 866775"/>
              <a:gd name="connsiteX17" fmla="*/ 321876 w 866775"/>
              <a:gd name="connsiteY17" fmla="*/ 351949 h 866775"/>
              <a:gd name="connsiteX18" fmla="*/ 367596 w 866775"/>
              <a:gd name="connsiteY18" fmla="*/ 306229 h 866775"/>
              <a:gd name="connsiteX19" fmla="*/ 435223 w 866775"/>
              <a:gd name="connsiteY19" fmla="*/ 538639 h 866775"/>
              <a:gd name="connsiteX20" fmla="*/ 480943 w 866775"/>
              <a:gd name="connsiteY20" fmla="*/ 584359 h 866775"/>
              <a:gd name="connsiteX21" fmla="*/ 435223 w 866775"/>
              <a:gd name="connsiteY21" fmla="*/ 630079 h 866775"/>
              <a:gd name="connsiteX22" fmla="*/ 389503 w 866775"/>
              <a:gd name="connsiteY22" fmla="*/ 584359 h 866775"/>
              <a:gd name="connsiteX23" fmla="*/ 435223 w 866775"/>
              <a:gd name="connsiteY23" fmla="*/ 538639 h 866775"/>
              <a:gd name="connsiteX24" fmla="*/ 146616 w 866775"/>
              <a:gd name="connsiteY24" fmla="*/ 260509 h 866775"/>
              <a:gd name="connsiteX25" fmla="*/ 192336 w 866775"/>
              <a:gd name="connsiteY25" fmla="*/ 306229 h 866775"/>
              <a:gd name="connsiteX26" fmla="*/ 146616 w 866775"/>
              <a:gd name="connsiteY26" fmla="*/ 351949 h 866775"/>
              <a:gd name="connsiteX27" fmla="*/ 100896 w 866775"/>
              <a:gd name="connsiteY27" fmla="*/ 306229 h 866775"/>
              <a:gd name="connsiteX28" fmla="*/ 146616 w 866775"/>
              <a:gd name="connsiteY28" fmla="*/ 260509 h 866775"/>
              <a:gd name="connsiteX29" fmla="*/ 112326 w 866775"/>
              <a:gd name="connsiteY29" fmla="*/ 509111 h 866775"/>
              <a:gd name="connsiteX30" fmla="*/ 80893 w 866775"/>
              <a:gd name="connsiteY30" fmla="*/ 520541 h 866775"/>
              <a:gd name="connsiteX31" fmla="*/ 69463 w 866775"/>
              <a:gd name="connsiteY31" fmla="*/ 489109 h 866775"/>
              <a:gd name="connsiteX32" fmla="*/ 234246 w 866775"/>
              <a:gd name="connsiteY32" fmla="*/ 429101 h 866775"/>
              <a:gd name="connsiteX33" fmla="*/ 245676 w 866775"/>
              <a:gd name="connsiteY33" fmla="*/ 460534 h 866775"/>
              <a:gd name="connsiteX34" fmla="*/ 214243 w 866775"/>
              <a:gd name="connsiteY34" fmla="*/ 471964 h 866775"/>
              <a:gd name="connsiteX35" fmla="*/ 112326 w 866775"/>
              <a:gd name="connsiteY35" fmla="*/ 509111 h 866775"/>
              <a:gd name="connsiteX36" fmla="*/ 221863 w 866775"/>
              <a:gd name="connsiteY36" fmla="*/ 675799 h 866775"/>
              <a:gd name="connsiteX37" fmla="*/ 176143 w 866775"/>
              <a:gd name="connsiteY37" fmla="*/ 630079 h 866775"/>
              <a:gd name="connsiteX38" fmla="*/ 221863 w 866775"/>
              <a:gd name="connsiteY38" fmla="*/ 584359 h 866775"/>
              <a:gd name="connsiteX39" fmla="*/ 267583 w 866775"/>
              <a:gd name="connsiteY39" fmla="*/ 630079 h 866775"/>
              <a:gd name="connsiteX40" fmla="*/ 221863 w 866775"/>
              <a:gd name="connsiteY40" fmla="*/ 675799 h 866775"/>
              <a:gd name="connsiteX41" fmla="*/ 290443 w 866775"/>
              <a:gd name="connsiteY41" fmla="*/ 278606 h 866775"/>
              <a:gd name="connsiteX42" fmla="*/ 258058 w 866775"/>
              <a:gd name="connsiteY42" fmla="*/ 270986 h 866775"/>
              <a:gd name="connsiteX43" fmla="*/ 298063 w 866775"/>
              <a:gd name="connsiteY43" fmla="*/ 100489 h 866775"/>
              <a:gd name="connsiteX44" fmla="*/ 330448 w 866775"/>
              <a:gd name="connsiteY44" fmla="*/ 108109 h 866775"/>
              <a:gd name="connsiteX45" fmla="*/ 322828 w 866775"/>
              <a:gd name="connsiteY45" fmla="*/ 140494 h 866775"/>
              <a:gd name="connsiteX46" fmla="*/ 298063 w 866775"/>
              <a:gd name="connsiteY46" fmla="*/ 245269 h 866775"/>
              <a:gd name="connsiteX47" fmla="*/ 290443 w 866775"/>
              <a:gd name="connsiteY47" fmla="*/ 278606 h 866775"/>
              <a:gd name="connsiteX48" fmla="*/ 472371 w 866775"/>
              <a:gd name="connsiteY48" fmla="*/ 768191 h 866775"/>
              <a:gd name="connsiteX49" fmla="*/ 301873 w 866775"/>
              <a:gd name="connsiteY49" fmla="*/ 729139 h 866775"/>
              <a:gd name="connsiteX50" fmla="*/ 309493 w 866775"/>
              <a:gd name="connsiteY50" fmla="*/ 696754 h 866775"/>
              <a:gd name="connsiteX51" fmla="*/ 341878 w 866775"/>
              <a:gd name="connsiteY51" fmla="*/ 704374 h 866775"/>
              <a:gd name="connsiteX52" fmla="*/ 446653 w 866775"/>
              <a:gd name="connsiteY52" fmla="*/ 728186 h 866775"/>
              <a:gd name="connsiteX53" fmla="*/ 479038 w 866775"/>
              <a:gd name="connsiteY53" fmla="*/ 735806 h 866775"/>
              <a:gd name="connsiteX54" fmla="*/ 472371 w 866775"/>
              <a:gd name="connsiteY54" fmla="*/ 768191 h 866775"/>
              <a:gd name="connsiteX55" fmla="*/ 429508 w 866775"/>
              <a:gd name="connsiteY55" fmla="*/ 493871 h 866775"/>
              <a:gd name="connsiteX56" fmla="*/ 405696 w 866775"/>
              <a:gd name="connsiteY56" fmla="*/ 470059 h 866775"/>
              <a:gd name="connsiteX57" fmla="*/ 429508 w 866775"/>
              <a:gd name="connsiteY57" fmla="*/ 446246 h 866775"/>
              <a:gd name="connsiteX58" fmla="*/ 505708 w 866775"/>
              <a:gd name="connsiteY58" fmla="*/ 370046 h 866775"/>
              <a:gd name="connsiteX59" fmla="*/ 529521 w 866775"/>
              <a:gd name="connsiteY59" fmla="*/ 346234 h 866775"/>
              <a:gd name="connsiteX60" fmla="*/ 553333 w 866775"/>
              <a:gd name="connsiteY60" fmla="*/ 370046 h 866775"/>
              <a:gd name="connsiteX61" fmla="*/ 429508 w 866775"/>
              <a:gd name="connsiteY61" fmla="*/ 493871 h 866775"/>
              <a:gd name="connsiteX62" fmla="*/ 539998 w 866775"/>
              <a:gd name="connsiteY62" fmla="*/ 138589 h 866775"/>
              <a:gd name="connsiteX63" fmla="*/ 568573 w 866775"/>
              <a:gd name="connsiteY63" fmla="*/ 120491 h 866775"/>
              <a:gd name="connsiteX64" fmla="*/ 586671 w 866775"/>
              <a:gd name="connsiteY64" fmla="*/ 149066 h 866775"/>
              <a:gd name="connsiteX65" fmla="*/ 643821 w 866775"/>
              <a:gd name="connsiteY65" fmla="*/ 240506 h 866775"/>
              <a:gd name="connsiteX66" fmla="*/ 661918 w 866775"/>
              <a:gd name="connsiteY66" fmla="*/ 269081 h 866775"/>
              <a:gd name="connsiteX67" fmla="*/ 633343 w 866775"/>
              <a:gd name="connsiteY67" fmla="*/ 287179 h 866775"/>
              <a:gd name="connsiteX68" fmla="*/ 539998 w 866775"/>
              <a:gd name="connsiteY68" fmla="*/ 138589 h 866775"/>
              <a:gd name="connsiteX69" fmla="*/ 571431 w 866775"/>
              <a:gd name="connsiteY69" fmla="*/ 493871 h 866775"/>
              <a:gd name="connsiteX70" fmla="*/ 617151 w 866775"/>
              <a:gd name="connsiteY70" fmla="*/ 448151 h 866775"/>
              <a:gd name="connsiteX71" fmla="*/ 662871 w 866775"/>
              <a:gd name="connsiteY71" fmla="*/ 493871 h 866775"/>
              <a:gd name="connsiteX72" fmla="*/ 617151 w 866775"/>
              <a:gd name="connsiteY72" fmla="*/ 539591 h 866775"/>
              <a:gd name="connsiteX73" fmla="*/ 571431 w 866775"/>
              <a:gd name="connsiteY73" fmla="*/ 493871 h 866775"/>
              <a:gd name="connsiteX74" fmla="*/ 636201 w 866775"/>
              <a:gd name="connsiteY74" fmla="*/ 732949 h 866775"/>
              <a:gd name="connsiteX75" fmla="*/ 590481 w 866775"/>
              <a:gd name="connsiteY75" fmla="*/ 687229 h 866775"/>
              <a:gd name="connsiteX76" fmla="*/ 636201 w 866775"/>
              <a:gd name="connsiteY76" fmla="*/ 641509 h 866775"/>
              <a:gd name="connsiteX77" fmla="*/ 681921 w 866775"/>
              <a:gd name="connsiteY77" fmla="*/ 687229 h 866775"/>
              <a:gd name="connsiteX78" fmla="*/ 636201 w 866775"/>
              <a:gd name="connsiteY78" fmla="*/ 732949 h 866775"/>
              <a:gd name="connsiteX79" fmla="*/ 735261 w 866775"/>
              <a:gd name="connsiteY79" fmla="*/ 272891 h 866775"/>
              <a:gd name="connsiteX80" fmla="*/ 780981 w 866775"/>
              <a:gd name="connsiteY80" fmla="*/ 318611 h 866775"/>
              <a:gd name="connsiteX81" fmla="*/ 735261 w 866775"/>
              <a:gd name="connsiteY81" fmla="*/ 364331 h 866775"/>
              <a:gd name="connsiteX82" fmla="*/ 689541 w 866775"/>
              <a:gd name="connsiteY82" fmla="*/ 318611 h 866775"/>
              <a:gd name="connsiteX83" fmla="*/ 735261 w 866775"/>
              <a:gd name="connsiteY83" fmla="*/ 272891 h 866775"/>
              <a:gd name="connsiteX84" fmla="*/ 759073 w 866775"/>
              <a:gd name="connsiteY84" fmla="*/ 594836 h 866775"/>
              <a:gd name="connsiteX85" fmla="*/ 725736 w 866775"/>
              <a:gd name="connsiteY85" fmla="*/ 600551 h 866775"/>
              <a:gd name="connsiteX86" fmla="*/ 720021 w 866775"/>
              <a:gd name="connsiteY86" fmla="*/ 567214 h 866775"/>
              <a:gd name="connsiteX87" fmla="*/ 702876 w 866775"/>
              <a:gd name="connsiteY87" fmla="*/ 460534 h 866775"/>
              <a:gd name="connsiteX88" fmla="*/ 697161 w 866775"/>
              <a:gd name="connsiteY88" fmla="*/ 427196 h 866775"/>
              <a:gd name="connsiteX89" fmla="*/ 730498 w 866775"/>
              <a:gd name="connsiteY89" fmla="*/ 421481 h 866775"/>
              <a:gd name="connsiteX90" fmla="*/ 759073 w 866775"/>
              <a:gd name="connsiteY90" fmla="*/ 594836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66775" h="866775">
                <a:moveTo>
                  <a:pt x="793363" y="200501"/>
                </a:moveTo>
                <a:cubicBezTo>
                  <a:pt x="730498" y="105251"/>
                  <a:pt x="634296" y="39529"/>
                  <a:pt x="522853" y="15716"/>
                </a:cubicBezTo>
                <a:cubicBezTo>
                  <a:pt x="493326" y="10001"/>
                  <a:pt x="463798" y="7144"/>
                  <a:pt x="435223" y="7144"/>
                </a:cubicBezTo>
                <a:cubicBezTo>
                  <a:pt x="233293" y="7144"/>
                  <a:pt x="57081" y="150971"/>
                  <a:pt x="16123" y="348139"/>
                </a:cubicBezTo>
                <a:cubicBezTo>
                  <a:pt x="-6737" y="460534"/>
                  <a:pt x="14218" y="574834"/>
                  <a:pt x="77083" y="670084"/>
                </a:cubicBezTo>
                <a:cubicBezTo>
                  <a:pt x="139948" y="766286"/>
                  <a:pt x="236151" y="832009"/>
                  <a:pt x="347593" y="854869"/>
                </a:cubicBezTo>
                <a:cubicBezTo>
                  <a:pt x="376168" y="860584"/>
                  <a:pt x="405696" y="863441"/>
                  <a:pt x="435223" y="863441"/>
                </a:cubicBezTo>
                <a:cubicBezTo>
                  <a:pt x="637153" y="863441"/>
                  <a:pt x="813366" y="719614"/>
                  <a:pt x="854323" y="522446"/>
                </a:cubicBezTo>
                <a:cubicBezTo>
                  <a:pt x="878136" y="411004"/>
                  <a:pt x="856228" y="296704"/>
                  <a:pt x="793363" y="200501"/>
                </a:cubicBezTo>
                <a:close/>
                <a:moveTo>
                  <a:pt x="451416" y="112871"/>
                </a:moveTo>
                <a:cubicBezTo>
                  <a:pt x="476181" y="112871"/>
                  <a:pt x="497136" y="132874"/>
                  <a:pt x="497136" y="158591"/>
                </a:cubicBezTo>
                <a:cubicBezTo>
                  <a:pt x="497136" y="184309"/>
                  <a:pt x="477133" y="204311"/>
                  <a:pt x="451416" y="204311"/>
                </a:cubicBezTo>
                <a:cubicBezTo>
                  <a:pt x="426651" y="204311"/>
                  <a:pt x="405696" y="184309"/>
                  <a:pt x="405696" y="158591"/>
                </a:cubicBezTo>
                <a:cubicBezTo>
                  <a:pt x="405696" y="132874"/>
                  <a:pt x="426651" y="112871"/>
                  <a:pt x="451416" y="112871"/>
                </a:cubicBezTo>
                <a:close/>
                <a:moveTo>
                  <a:pt x="367596" y="306229"/>
                </a:moveTo>
                <a:cubicBezTo>
                  <a:pt x="392361" y="306229"/>
                  <a:pt x="413316" y="326231"/>
                  <a:pt x="413316" y="351949"/>
                </a:cubicBezTo>
                <a:cubicBezTo>
                  <a:pt x="413316" y="377666"/>
                  <a:pt x="393313" y="397669"/>
                  <a:pt x="367596" y="397669"/>
                </a:cubicBezTo>
                <a:cubicBezTo>
                  <a:pt x="342831" y="397669"/>
                  <a:pt x="321876" y="377666"/>
                  <a:pt x="321876" y="351949"/>
                </a:cubicBezTo>
                <a:cubicBezTo>
                  <a:pt x="322828" y="327184"/>
                  <a:pt x="342831" y="306229"/>
                  <a:pt x="367596" y="306229"/>
                </a:cubicBezTo>
                <a:close/>
                <a:moveTo>
                  <a:pt x="435223" y="538639"/>
                </a:moveTo>
                <a:cubicBezTo>
                  <a:pt x="459988" y="538639"/>
                  <a:pt x="480943" y="558641"/>
                  <a:pt x="480943" y="584359"/>
                </a:cubicBezTo>
                <a:cubicBezTo>
                  <a:pt x="480943" y="610076"/>
                  <a:pt x="460941" y="630079"/>
                  <a:pt x="435223" y="630079"/>
                </a:cubicBezTo>
                <a:cubicBezTo>
                  <a:pt x="409506" y="630079"/>
                  <a:pt x="389503" y="610076"/>
                  <a:pt x="389503" y="584359"/>
                </a:cubicBezTo>
                <a:cubicBezTo>
                  <a:pt x="389503" y="558641"/>
                  <a:pt x="410458" y="538639"/>
                  <a:pt x="435223" y="538639"/>
                </a:cubicBezTo>
                <a:close/>
                <a:moveTo>
                  <a:pt x="146616" y="260509"/>
                </a:moveTo>
                <a:cubicBezTo>
                  <a:pt x="171381" y="260509"/>
                  <a:pt x="192336" y="280511"/>
                  <a:pt x="192336" y="306229"/>
                </a:cubicBezTo>
                <a:cubicBezTo>
                  <a:pt x="192336" y="331946"/>
                  <a:pt x="172333" y="351949"/>
                  <a:pt x="146616" y="351949"/>
                </a:cubicBezTo>
                <a:cubicBezTo>
                  <a:pt x="120898" y="351949"/>
                  <a:pt x="100896" y="331946"/>
                  <a:pt x="100896" y="306229"/>
                </a:cubicBezTo>
                <a:cubicBezTo>
                  <a:pt x="100896" y="280511"/>
                  <a:pt x="121851" y="260509"/>
                  <a:pt x="146616" y="260509"/>
                </a:cubicBezTo>
                <a:close/>
                <a:moveTo>
                  <a:pt x="112326" y="509111"/>
                </a:moveTo>
                <a:cubicBezTo>
                  <a:pt x="106611" y="521494"/>
                  <a:pt x="92323" y="526256"/>
                  <a:pt x="80893" y="520541"/>
                </a:cubicBezTo>
                <a:cubicBezTo>
                  <a:pt x="68511" y="514826"/>
                  <a:pt x="63748" y="500539"/>
                  <a:pt x="69463" y="489109"/>
                </a:cubicBezTo>
                <a:cubicBezTo>
                  <a:pt x="98038" y="427196"/>
                  <a:pt x="172333" y="400526"/>
                  <a:pt x="234246" y="429101"/>
                </a:cubicBezTo>
                <a:cubicBezTo>
                  <a:pt x="246628" y="434816"/>
                  <a:pt x="251391" y="449104"/>
                  <a:pt x="245676" y="460534"/>
                </a:cubicBezTo>
                <a:cubicBezTo>
                  <a:pt x="239961" y="471964"/>
                  <a:pt x="225673" y="477679"/>
                  <a:pt x="214243" y="471964"/>
                </a:cubicBezTo>
                <a:cubicBezTo>
                  <a:pt x="175191" y="454819"/>
                  <a:pt x="129471" y="471011"/>
                  <a:pt x="112326" y="509111"/>
                </a:cubicBezTo>
                <a:close/>
                <a:moveTo>
                  <a:pt x="221863" y="675799"/>
                </a:moveTo>
                <a:cubicBezTo>
                  <a:pt x="197098" y="675799"/>
                  <a:pt x="176143" y="655796"/>
                  <a:pt x="176143" y="630079"/>
                </a:cubicBezTo>
                <a:cubicBezTo>
                  <a:pt x="176143" y="604361"/>
                  <a:pt x="196146" y="584359"/>
                  <a:pt x="221863" y="584359"/>
                </a:cubicBezTo>
                <a:cubicBezTo>
                  <a:pt x="247581" y="584359"/>
                  <a:pt x="267583" y="604361"/>
                  <a:pt x="267583" y="630079"/>
                </a:cubicBezTo>
                <a:cubicBezTo>
                  <a:pt x="267583" y="655796"/>
                  <a:pt x="246628" y="675799"/>
                  <a:pt x="221863" y="675799"/>
                </a:cubicBezTo>
                <a:close/>
                <a:moveTo>
                  <a:pt x="290443" y="278606"/>
                </a:moveTo>
                <a:cubicBezTo>
                  <a:pt x="279013" y="285274"/>
                  <a:pt x="264726" y="282416"/>
                  <a:pt x="258058" y="270986"/>
                </a:cubicBezTo>
                <a:cubicBezTo>
                  <a:pt x="221863" y="212884"/>
                  <a:pt x="239961" y="136684"/>
                  <a:pt x="298063" y="100489"/>
                </a:cubicBezTo>
                <a:cubicBezTo>
                  <a:pt x="309493" y="93821"/>
                  <a:pt x="323781" y="96679"/>
                  <a:pt x="330448" y="108109"/>
                </a:cubicBezTo>
                <a:cubicBezTo>
                  <a:pt x="337116" y="119539"/>
                  <a:pt x="334258" y="133826"/>
                  <a:pt x="322828" y="140494"/>
                </a:cubicBezTo>
                <a:cubicBezTo>
                  <a:pt x="286633" y="162401"/>
                  <a:pt x="276156" y="210026"/>
                  <a:pt x="298063" y="245269"/>
                </a:cubicBezTo>
                <a:cubicBezTo>
                  <a:pt x="305683" y="257651"/>
                  <a:pt x="301873" y="271939"/>
                  <a:pt x="290443" y="278606"/>
                </a:cubicBezTo>
                <a:close/>
                <a:moveTo>
                  <a:pt x="472371" y="768191"/>
                </a:moveTo>
                <a:cubicBezTo>
                  <a:pt x="414268" y="804386"/>
                  <a:pt x="338068" y="787241"/>
                  <a:pt x="301873" y="729139"/>
                </a:cubicBezTo>
                <a:cubicBezTo>
                  <a:pt x="295206" y="717709"/>
                  <a:pt x="298063" y="703421"/>
                  <a:pt x="309493" y="696754"/>
                </a:cubicBezTo>
                <a:cubicBezTo>
                  <a:pt x="320923" y="690086"/>
                  <a:pt x="335211" y="692944"/>
                  <a:pt x="341878" y="704374"/>
                </a:cubicBezTo>
                <a:cubicBezTo>
                  <a:pt x="363786" y="739616"/>
                  <a:pt x="411411" y="751046"/>
                  <a:pt x="446653" y="728186"/>
                </a:cubicBezTo>
                <a:cubicBezTo>
                  <a:pt x="458083" y="721519"/>
                  <a:pt x="472371" y="724376"/>
                  <a:pt x="479038" y="735806"/>
                </a:cubicBezTo>
                <a:cubicBezTo>
                  <a:pt x="485706" y="747236"/>
                  <a:pt x="483801" y="761524"/>
                  <a:pt x="472371" y="768191"/>
                </a:cubicBezTo>
                <a:close/>
                <a:moveTo>
                  <a:pt x="429508" y="493871"/>
                </a:moveTo>
                <a:cubicBezTo>
                  <a:pt x="416173" y="493871"/>
                  <a:pt x="405696" y="483394"/>
                  <a:pt x="405696" y="470059"/>
                </a:cubicBezTo>
                <a:cubicBezTo>
                  <a:pt x="405696" y="456724"/>
                  <a:pt x="416173" y="446246"/>
                  <a:pt x="429508" y="446246"/>
                </a:cubicBezTo>
                <a:cubicBezTo>
                  <a:pt x="471418" y="446246"/>
                  <a:pt x="505708" y="411956"/>
                  <a:pt x="505708" y="370046"/>
                </a:cubicBezTo>
                <a:cubicBezTo>
                  <a:pt x="505708" y="356711"/>
                  <a:pt x="516186" y="346234"/>
                  <a:pt x="529521" y="346234"/>
                </a:cubicBezTo>
                <a:cubicBezTo>
                  <a:pt x="542856" y="346234"/>
                  <a:pt x="553333" y="356711"/>
                  <a:pt x="553333" y="370046"/>
                </a:cubicBezTo>
                <a:cubicBezTo>
                  <a:pt x="553333" y="437674"/>
                  <a:pt x="498088" y="493871"/>
                  <a:pt x="429508" y="493871"/>
                </a:cubicBezTo>
                <a:close/>
                <a:moveTo>
                  <a:pt x="539998" y="138589"/>
                </a:moveTo>
                <a:cubicBezTo>
                  <a:pt x="542856" y="126206"/>
                  <a:pt x="555238" y="117634"/>
                  <a:pt x="568573" y="120491"/>
                </a:cubicBezTo>
                <a:cubicBezTo>
                  <a:pt x="581908" y="123349"/>
                  <a:pt x="589528" y="135731"/>
                  <a:pt x="586671" y="149066"/>
                </a:cubicBezTo>
                <a:cubicBezTo>
                  <a:pt x="577146" y="190024"/>
                  <a:pt x="602863" y="230981"/>
                  <a:pt x="643821" y="240506"/>
                </a:cubicBezTo>
                <a:cubicBezTo>
                  <a:pt x="656203" y="243364"/>
                  <a:pt x="664776" y="255746"/>
                  <a:pt x="661918" y="269081"/>
                </a:cubicBezTo>
                <a:cubicBezTo>
                  <a:pt x="659061" y="281464"/>
                  <a:pt x="646678" y="290036"/>
                  <a:pt x="633343" y="287179"/>
                </a:cubicBezTo>
                <a:cubicBezTo>
                  <a:pt x="566668" y="271939"/>
                  <a:pt x="524758" y="205264"/>
                  <a:pt x="539998" y="138589"/>
                </a:cubicBezTo>
                <a:close/>
                <a:moveTo>
                  <a:pt x="571431" y="493871"/>
                </a:moveTo>
                <a:cubicBezTo>
                  <a:pt x="571431" y="469106"/>
                  <a:pt x="591433" y="448151"/>
                  <a:pt x="617151" y="448151"/>
                </a:cubicBezTo>
                <a:cubicBezTo>
                  <a:pt x="642868" y="448151"/>
                  <a:pt x="662871" y="468154"/>
                  <a:pt x="662871" y="493871"/>
                </a:cubicBezTo>
                <a:cubicBezTo>
                  <a:pt x="662871" y="518636"/>
                  <a:pt x="642868" y="539591"/>
                  <a:pt x="617151" y="539591"/>
                </a:cubicBezTo>
                <a:cubicBezTo>
                  <a:pt x="592386" y="539591"/>
                  <a:pt x="571431" y="518636"/>
                  <a:pt x="571431" y="493871"/>
                </a:cubicBezTo>
                <a:close/>
                <a:moveTo>
                  <a:pt x="636201" y="732949"/>
                </a:moveTo>
                <a:cubicBezTo>
                  <a:pt x="611436" y="732949"/>
                  <a:pt x="590481" y="712946"/>
                  <a:pt x="590481" y="687229"/>
                </a:cubicBezTo>
                <a:cubicBezTo>
                  <a:pt x="590481" y="661511"/>
                  <a:pt x="610483" y="641509"/>
                  <a:pt x="636201" y="641509"/>
                </a:cubicBezTo>
                <a:cubicBezTo>
                  <a:pt x="661918" y="641509"/>
                  <a:pt x="681921" y="661511"/>
                  <a:pt x="681921" y="687229"/>
                </a:cubicBezTo>
                <a:cubicBezTo>
                  <a:pt x="681921" y="712946"/>
                  <a:pt x="660966" y="732949"/>
                  <a:pt x="636201" y="732949"/>
                </a:cubicBezTo>
                <a:close/>
                <a:moveTo>
                  <a:pt x="735261" y="272891"/>
                </a:moveTo>
                <a:cubicBezTo>
                  <a:pt x="760026" y="272891"/>
                  <a:pt x="780981" y="292894"/>
                  <a:pt x="780981" y="318611"/>
                </a:cubicBezTo>
                <a:cubicBezTo>
                  <a:pt x="780981" y="343376"/>
                  <a:pt x="760978" y="364331"/>
                  <a:pt x="735261" y="364331"/>
                </a:cubicBezTo>
                <a:cubicBezTo>
                  <a:pt x="709543" y="364331"/>
                  <a:pt x="689541" y="344329"/>
                  <a:pt x="689541" y="318611"/>
                </a:cubicBezTo>
                <a:cubicBezTo>
                  <a:pt x="689541" y="292894"/>
                  <a:pt x="709543" y="272891"/>
                  <a:pt x="735261" y="272891"/>
                </a:cubicBezTo>
                <a:close/>
                <a:moveTo>
                  <a:pt x="759073" y="594836"/>
                </a:moveTo>
                <a:cubicBezTo>
                  <a:pt x="751453" y="605314"/>
                  <a:pt x="736213" y="608171"/>
                  <a:pt x="725736" y="600551"/>
                </a:cubicBezTo>
                <a:cubicBezTo>
                  <a:pt x="715258" y="592931"/>
                  <a:pt x="712401" y="577691"/>
                  <a:pt x="720021" y="567214"/>
                </a:cubicBezTo>
                <a:cubicBezTo>
                  <a:pt x="744786" y="532924"/>
                  <a:pt x="737166" y="485299"/>
                  <a:pt x="702876" y="460534"/>
                </a:cubicBezTo>
                <a:cubicBezTo>
                  <a:pt x="692398" y="452914"/>
                  <a:pt x="689541" y="437674"/>
                  <a:pt x="697161" y="427196"/>
                </a:cubicBezTo>
                <a:cubicBezTo>
                  <a:pt x="704781" y="416719"/>
                  <a:pt x="720021" y="413861"/>
                  <a:pt x="730498" y="421481"/>
                </a:cubicBezTo>
                <a:cubicBezTo>
                  <a:pt x="787648" y="462439"/>
                  <a:pt x="799078" y="539591"/>
                  <a:pt x="759073" y="594836"/>
                </a:cubicBezTo>
                <a:close/>
              </a:path>
            </a:pathLst>
          </a:custGeom>
          <a:solidFill>
            <a:srgbClr val="507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+mn-ea"/>
            </a:endParaRPr>
          </a:p>
        </p:txBody>
      </p:sp>
      <p:grpSp>
        <p:nvGrpSpPr>
          <p:cNvPr id="25" name="그룹 58">
            <a:extLst>
              <a:ext uri="{FF2B5EF4-FFF2-40B4-BE49-F238E27FC236}">
                <a16:creationId xmlns:a16="http://schemas.microsoft.com/office/drawing/2014/main" id="{881DB26D-DA71-46EE-8F7E-63E9723ECC4C}"/>
              </a:ext>
            </a:extLst>
          </p:cNvPr>
          <p:cNvGrpSpPr/>
          <p:nvPr/>
        </p:nvGrpSpPr>
        <p:grpSpPr>
          <a:xfrm>
            <a:off x="553664" y="3198785"/>
            <a:ext cx="1381645" cy="1329949"/>
            <a:chOff x="5084900" y="5327725"/>
            <a:chExt cx="972473" cy="972473"/>
          </a:xfrm>
        </p:grpSpPr>
        <p:sp>
          <p:nvSpPr>
            <p:cNvPr id="26" name="자유형: 도형 51">
              <a:extLst>
                <a:ext uri="{FF2B5EF4-FFF2-40B4-BE49-F238E27FC236}">
                  <a16:creationId xmlns:a16="http://schemas.microsoft.com/office/drawing/2014/main" id="{4296A311-2983-4BCD-BB66-283840B1600A}"/>
                </a:ext>
              </a:extLst>
            </p:cNvPr>
            <p:cNvSpPr/>
            <p:nvPr/>
          </p:nvSpPr>
          <p:spPr>
            <a:xfrm>
              <a:off x="5210380" y="6033552"/>
              <a:ext cx="62740" cy="203906"/>
            </a:xfrm>
            <a:custGeom>
              <a:avLst/>
              <a:gdLst>
                <a:gd name="connsiteX0" fmla="*/ 19214 w 62740"/>
                <a:gd name="connsiteY0" fmla="*/ 19214 h 203905"/>
                <a:gd name="connsiteX1" fmla="*/ 50584 w 62740"/>
                <a:gd name="connsiteY1" fmla="*/ 19214 h 203905"/>
                <a:gd name="connsiteX2" fmla="*/ 50584 w 62740"/>
                <a:gd name="connsiteY2" fmla="*/ 191750 h 203905"/>
                <a:gd name="connsiteX3" fmla="*/ 19214 w 62740"/>
                <a:gd name="connsiteY3" fmla="*/ 191750 h 20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40" h="203905">
                  <a:moveTo>
                    <a:pt x="19214" y="19214"/>
                  </a:moveTo>
                  <a:lnTo>
                    <a:pt x="50584" y="19214"/>
                  </a:lnTo>
                  <a:lnTo>
                    <a:pt x="50584" y="191750"/>
                  </a:lnTo>
                  <a:lnTo>
                    <a:pt x="19214" y="191750"/>
                  </a:lnTo>
                  <a:close/>
                </a:path>
              </a:pathLst>
            </a:custGeom>
            <a:solidFill>
              <a:srgbClr val="11408D"/>
            </a:solidFill>
            <a:ln w="15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52">
              <a:extLst>
                <a:ext uri="{FF2B5EF4-FFF2-40B4-BE49-F238E27FC236}">
                  <a16:creationId xmlns:a16="http://schemas.microsoft.com/office/drawing/2014/main" id="{C37446E9-30A8-4977-926D-65E80CB3124B}"/>
                </a:ext>
              </a:extLst>
            </p:cNvPr>
            <p:cNvSpPr/>
            <p:nvPr/>
          </p:nvSpPr>
          <p:spPr>
            <a:xfrm>
              <a:off x="5273120" y="6064922"/>
              <a:ext cx="62740" cy="172536"/>
            </a:xfrm>
            <a:custGeom>
              <a:avLst/>
              <a:gdLst>
                <a:gd name="connsiteX0" fmla="*/ 19214 w 62740"/>
                <a:gd name="connsiteY0" fmla="*/ 19214 h 172535"/>
                <a:gd name="connsiteX1" fmla="*/ 50584 w 62740"/>
                <a:gd name="connsiteY1" fmla="*/ 19214 h 172535"/>
                <a:gd name="connsiteX2" fmla="*/ 50584 w 62740"/>
                <a:gd name="connsiteY2" fmla="*/ 160380 h 172535"/>
                <a:gd name="connsiteX3" fmla="*/ 19214 w 62740"/>
                <a:gd name="connsiteY3" fmla="*/ 160380 h 17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40" h="172535">
                  <a:moveTo>
                    <a:pt x="19214" y="19214"/>
                  </a:moveTo>
                  <a:lnTo>
                    <a:pt x="50584" y="19214"/>
                  </a:lnTo>
                  <a:lnTo>
                    <a:pt x="50584" y="160380"/>
                  </a:lnTo>
                  <a:lnTo>
                    <a:pt x="19214" y="160380"/>
                  </a:lnTo>
                  <a:close/>
                </a:path>
              </a:pathLst>
            </a:custGeom>
            <a:solidFill>
              <a:srgbClr val="11408D"/>
            </a:solidFill>
            <a:ln w="15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53">
              <a:extLst>
                <a:ext uri="{FF2B5EF4-FFF2-40B4-BE49-F238E27FC236}">
                  <a16:creationId xmlns:a16="http://schemas.microsoft.com/office/drawing/2014/main" id="{201691C0-F430-4971-99B7-023158A30592}"/>
                </a:ext>
              </a:extLst>
            </p:cNvPr>
            <p:cNvSpPr/>
            <p:nvPr/>
          </p:nvSpPr>
          <p:spPr>
            <a:xfrm>
              <a:off x="5147640" y="6064922"/>
              <a:ext cx="62740" cy="172536"/>
            </a:xfrm>
            <a:custGeom>
              <a:avLst/>
              <a:gdLst>
                <a:gd name="connsiteX0" fmla="*/ 19214 w 62740"/>
                <a:gd name="connsiteY0" fmla="*/ 19214 h 172535"/>
                <a:gd name="connsiteX1" fmla="*/ 50584 w 62740"/>
                <a:gd name="connsiteY1" fmla="*/ 19214 h 172535"/>
                <a:gd name="connsiteX2" fmla="*/ 50584 w 62740"/>
                <a:gd name="connsiteY2" fmla="*/ 160380 h 172535"/>
                <a:gd name="connsiteX3" fmla="*/ 19214 w 62740"/>
                <a:gd name="connsiteY3" fmla="*/ 160380 h 17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40" h="172535">
                  <a:moveTo>
                    <a:pt x="19214" y="19214"/>
                  </a:moveTo>
                  <a:lnTo>
                    <a:pt x="50584" y="19214"/>
                  </a:lnTo>
                  <a:lnTo>
                    <a:pt x="50584" y="160380"/>
                  </a:lnTo>
                  <a:lnTo>
                    <a:pt x="19214" y="160380"/>
                  </a:lnTo>
                  <a:close/>
                </a:path>
              </a:pathLst>
            </a:custGeom>
            <a:solidFill>
              <a:srgbClr val="11408D"/>
            </a:solidFill>
            <a:ln w="15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54">
              <a:extLst>
                <a:ext uri="{FF2B5EF4-FFF2-40B4-BE49-F238E27FC236}">
                  <a16:creationId xmlns:a16="http://schemas.microsoft.com/office/drawing/2014/main" id="{76A4873D-47D3-426B-B5CF-B1944B1F06DB}"/>
                </a:ext>
              </a:extLst>
            </p:cNvPr>
            <p:cNvSpPr/>
            <p:nvPr/>
          </p:nvSpPr>
          <p:spPr>
            <a:xfrm>
              <a:off x="5084900" y="5327725"/>
              <a:ext cx="972473" cy="972473"/>
            </a:xfrm>
            <a:custGeom>
              <a:avLst/>
              <a:gdLst>
                <a:gd name="connsiteX0" fmla="*/ 881892 w 972473"/>
                <a:gd name="connsiteY0" fmla="*/ 19214 h 972473"/>
                <a:gd name="connsiteX1" fmla="*/ 97639 w 972473"/>
                <a:gd name="connsiteY1" fmla="*/ 19214 h 972473"/>
                <a:gd name="connsiteX2" fmla="*/ 19214 w 972473"/>
                <a:gd name="connsiteY2" fmla="*/ 97639 h 972473"/>
                <a:gd name="connsiteX3" fmla="*/ 19214 w 972473"/>
                <a:gd name="connsiteY3" fmla="*/ 144695 h 972473"/>
                <a:gd name="connsiteX4" fmla="*/ 34899 w 972473"/>
                <a:gd name="connsiteY4" fmla="*/ 160380 h 972473"/>
                <a:gd name="connsiteX5" fmla="*/ 97639 w 972473"/>
                <a:gd name="connsiteY5" fmla="*/ 160380 h 972473"/>
                <a:gd name="connsiteX6" fmla="*/ 97639 w 972473"/>
                <a:gd name="connsiteY6" fmla="*/ 191750 h 972473"/>
                <a:gd name="connsiteX7" fmla="*/ 97639 w 972473"/>
                <a:gd name="connsiteY7" fmla="*/ 254490 h 972473"/>
                <a:gd name="connsiteX8" fmla="*/ 97639 w 972473"/>
                <a:gd name="connsiteY8" fmla="*/ 442711 h 972473"/>
                <a:gd name="connsiteX9" fmla="*/ 97639 w 972473"/>
                <a:gd name="connsiteY9" fmla="*/ 474081 h 972473"/>
                <a:gd name="connsiteX10" fmla="*/ 113324 w 972473"/>
                <a:gd name="connsiteY10" fmla="*/ 508588 h 972473"/>
                <a:gd name="connsiteX11" fmla="*/ 113324 w 972473"/>
                <a:gd name="connsiteY11" fmla="*/ 646616 h 972473"/>
                <a:gd name="connsiteX12" fmla="*/ 97639 w 972473"/>
                <a:gd name="connsiteY12" fmla="*/ 646616 h 972473"/>
                <a:gd name="connsiteX13" fmla="*/ 19214 w 972473"/>
                <a:gd name="connsiteY13" fmla="*/ 725041 h 972473"/>
                <a:gd name="connsiteX14" fmla="*/ 19214 w 972473"/>
                <a:gd name="connsiteY14" fmla="*/ 913262 h 972473"/>
                <a:gd name="connsiteX15" fmla="*/ 66269 w 972473"/>
                <a:gd name="connsiteY15" fmla="*/ 960317 h 972473"/>
                <a:gd name="connsiteX16" fmla="*/ 254490 w 972473"/>
                <a:gd name="connsiteY16" fmla="*/ 960317 h 972473"/>
                <a:gd name="connsiteX17" fmla="*/ 301545 w 972473"/>
                <a:gd name="connsiteY17" fmla="*/ 913262 h 972473"/>
                <a:gd name="connsiteX18" fmla="*/ 301545 w 972473"/>
                <a:gd name="connsiteY18" fmla="*/ 725041 h 972473"/>
                <a:gd name="connsiteX19" fmla="*/ 223120 w 972473"/>
                <a:gd name="connsiteY19" fmla="*/ 646616 h 972473"/>
                <a:gd name="connsiteX20" fmla="*/ 207435 w 972473"/>
                <a:gd name="connsiteY20" fmla="*/ 646616 h 972473"/>
                <a:gd name="connsiteX21" fmla="*/ 207435 w 972473"/>
                <a:gd name="connsiteY21" fmla="*/ 508588 h 972473"/>
                <a:gd name="connsiteX22" fmla="*/ 223120 w 972473"/>
                <a:gd name="connsiteY22" fmla="*/ 474081 h 972473"/>
                <a:gd name="connsiteX23" fmla="*/ 223120 w 972473"/>
                <a:gd name="connsiteY23" fmla="*/ 442711 h 972473"/>
                <a:gd name="connsiteX24" fmla="*/ 223120 w 972473"/>
                <a:gd name="connsiteY24" fmla="*/ 254490 h 972473"/>
                <a:gd name="connsiteX25" fmla="*/ 223120 w 972473"/>
                <a:gd name="connsiteY25" fmla="*/ 191750 h 972473"/>
                <a:gd name="connsiteX26" fmla="*/ 223120 w 972473"/>
                <a:gd name="connsiteY26" fmla="*/ 160380 h 972473"/>
                <a:gd name="connsiteX27" fmla="*/ 411340 w 972473"/>
                <a:gd name="connsiteY27" fmla="*/ 160380 h 972473"/>
                <a:gd name="connsiteX28" fmla="*/ 411340 w 972473"/>
                <a:gd name="connsiteY28" fmla="*/ 191750 h 972473"/>
                <a:gd name="connsiteX29" fmla="*/ 411340 w 972473"/>
                <a:gd name="connsiteY29" fmla="*/ 254490 h 972473"/>
                <a:gd name="connsiteX30" fmla="*/ 411340 w 972473"/>
                <a:gd name="connsiteY30" fmla="*/ 442711 h 972473"/>
                <a:gd name="connsiteX31" fmla="*/ 411340 w 972473"/>
                <a:gd name="connsiteY31" fmla="*/ 474081 h 972473"/>
                <a:gd name="connsiteX32" fmla="*/ 427026 w 972473"/>
                <a:gd name="connsiteY32" fmla="*/ 508588 h 972473"/>
                <a:gd name="connsiteX33" fmla="*/ 427026 w 972473"/>
                <a:gd name="connsiteY33" fmla="*/ 623089 h 972473"/>
                <a:gd name="connsiteX34" fmla="*/ 332915 w 972473"/>
                <a:gd name="connsiteY34" fmla="*/ 772097 h 972473"/>
                <a:gd name="connsiteX35" fmla="*/ 474081 w 972473"/>
                <a:gd name="connsiteY35" fmla="*/ 960317 h 972473"/>
                <a:gd name="connsiteX36" fmla="*/ 615246 w 972473"/>
                <a:gd name="connsiteY36" fmla="*/ 772097 h 972473"/>
                <a:gd name="connsiteX37" fmla="*/ 521136 w 972473"/>
                <a:gd name="connsiteY37" fmla="*/ 623089 h 972473"/>
                <a:gd name="connsiteX38" fmla="*/ 521136 w 972473"/>
                <a:gd name="connsiteY38" fmla="*/ 508588 h 972473"/>
                <a:gd name="connsiteX39" fmla="*/ 536821 w 972473"/>
                <a:gd name="connsiteY39" fmla="*/ 474081 h 972473"/>
                <a:gd name="connsiteX40" fmla="*/ 536821 w 972473"/>
                <a:gd name="connsiteY40" fmla="*/ 442711 h 972473"/>
                <a:gd name="connsiteX41" fmla="*/ 536821 w 972473"/>
                <a:gd name="connsiteY41" fmla="*/ 254490 h 972473"/>
                <a:gd name="connsiteX42" fmla="*/ 536821 w 972473"/>
                <a:gd name="connsiteY42" fmla="*/ 191750 h 972473"/>
                <a:gd name="connsiteX43" fmla="*/ 536821 w 972473"/>
                <a:gd name="connsiteY43" fmla="*/ 160380 h 972473"/>
                <a:gd name="connsiteX44" fmla="*/ 740727 w 972473"/>
                <a:gd name="connsiteY44" fmla="*/ 160380 h 972473"/>
                <a:gd name="connsiteX45" fmla="*/ 740727 w 972473"/>
                <a:gd name="connsiteY45" fmla="*/ 191750 h 972473"/>
                <a:gd name="connsiteX46" fmla="*/ 740727 w 972473"/>
                <a:gd name="connsiteY46" fmla="*/ 254490 h 972473"/>
                <a:gd name="connsiteX47" fmla="*/ 740727 w 972473"/>
                <a:gd name="connsiteY47" fmla="*/ 442711 h 972473"/>
                <a:gd name="connsiteX48" fmla="*/ 740727 w 972473"/>
                <a:gd name="connsiteY48" fmla="*/ 474081 h 972473"/>
                <a:gd name="connsiteX49" fmla="*/ 756412 w 972473"/>
                <a:gd name="connsiteY49" fmla="*/ 508588 h 972473"/>
                <a:gd name="connsiteX50" fmla="*/ 756412 w 972473"/>
                <a:gd name="connsiteY50" fmla="*/ 684260 h 972473"/>
                <a:gd name="connsiteX51" fmla="*/ 646616 w 972473"/>
                <a:gd name="connsiteY51" fmla="*/ 819152 h 972473"/>
                <a:gd name="connsiteX52" fmla="*/ 803467 w 972473"/>
                <a:gd name="connsiteY52" fmla="*/ 960317 h 972473"/>
                <a:gd name="connsiteX53" fmla="*/ 960317 w 972473"/>
                <a:gd name="connsiteY53" fmla="*/ 819152 h 972473"/>
                <a:gd name="connsiteX54" fmla="*/ 850522 w 972473"/>
                <a:gd name="connsiteY54" fmla="*/ 684260 h 972473"/>
                <a:gd name="connsiteX55" fmla="*/ 850522 w 972473"/>
                <a:gd name="connsiteY55" fmla="*/ 508588 h 972473"/>
                <a:gd name="connsiteX56" fmla="*/ 866207 w 972473"/>
                <a:gd name="connsiteY56" fmla="*/ 474081 h 972473"/>
                <a:gd name="connsiteX57" fmla="*/ 866207 w 972473"/>
                <a:gd name="connsiteY57" fmla="*/ 442711 h 972473"/>
                <a:gd name="connsiteX58" fmla="*/ 866207 w 972473"/>
                <a:gd name="connsiteY58" fmla="*/ 254490 h 972473"/>
                <a:gd name="connsiteX59" fmla="*/ 866207 w 972473"/>
                <a:gd name="connsiteY59" fmla="*/ 191750 h 972473"/>
                <a:gd name="connsiteX60" fmla="*/ 866207 w 972473"/>
                <a:gd name="connsiteY60" fmla="*/ 160380 h 972473"/>
                <a:gd name="connsiteX61" fmla="*/ 944632 w 972473"/>
                <a:gd name="connsiteY61" fmla="*/ 160380 h 972473"/>
                <a:gd name="connsiteX62" fmla="*/ 960317 w 972473"/>
                <a:gd name="connsiteY62" fmla="*/ 144695 h 972473"/>
                <a:gd name="connsiteX63" fmla="*/ 960317 w 972473"/>
                <a:gd name="connsiteY63" fmla="*/ 97639 h 972473"/>
                <a:gd name="connsiteX64" fmla="*/ 881892 w 972473"/>
                <a:gd name="connsiteY64" fmla="*/ 19214 h 972473"/>
                <a:gd name="connsiteX65" fmla="*/ 191750 w 972473"/>
                <a:gd name="connsiteY65" fmla="*/ 474081 h 972473"/>
                <a:gd name="connsiteX66" fmla="*/ 183907 w 972473"/>
                <a:gd name="connsiteY66" fmla="*/ 488197 h 972473"/>
                <a:gd name="connsiteX67" fmla="*/ 182339 w 972473"/>
                <a:gd name="connsiteY67" fmla="*/ 489766 h 972473"/>
                <a:gd name="connsiteX68" fmla="*/ 176065 w 972473"/>
                <a:gd name="connsiteY68" fmla="*/ 489766 h 972473"/>
                <a:gd name="connsiteX69" fmla="*/ 144695 w 972473"/>
                <a:gd name="connsiteY69" fmla="*/ 489766 h 972473"/>
                <a:gd name="connsiteX70" fmla="*/ 139989 w 972473"/>
                <a:gd name="connsiteY70" fmla="*/ 488197 h 972473"/>
                <a:gd name="connsiteX71" fmla="*/ 138421 w 972473"/>
                <a:gd name="connsiteY71" fmla="*/ 486629 h 972473"/>
                <a:gd name="connsiteX72" fmla="*/ 129010 w 972473"/>
                <a:gd name="connsiteY72" fmla="*/ 474081 h 972473"/>
                <a:gd name="connsiteX73" fmla="*/ 129010 w 972473"/>
                <a:gd name="connsiteY73" fmla="*/ 458396 h 972473"/>
                <a:gd name="connsiteX74" fmla="*/ 191750 w 972473"/>
                <a:gd name="connsiteY74" fmla="*/ 458396 h 972473"/>
                <a:gd name="connsiteX75" fmla="*/ 191750 w 972473"/>
                <a:gd name="connsiteY75" fmla="*/ 474081 h 972473"/>
                <a:gd name="connsiteX76" fmla="*/ 191750 w 972473"/>
                <a:gd name="connsiteY76" fmla="*/ 238805 h 972473"/>
                <a:gd name="connsiteX77" fmla="*/ 129010 w 972473"/>
                <a:gd name="connsiteY77" fmla="*/ 238805 h 972473"/>
                <a:gd name="connsiteX78" fmla="*/ 129010 w 972473"/>
                <a:gd name="connsiteY78" fmla="*/ 207435 h 972473"/>
                <a:gd name="connsiteX79" fmla="*/ 191750 w 972473"/>
                <a:gd name="connsiteY79" fmla="*/ 207435 h 972473"/>
                <a:gd name="connsiteX80" fmla="*/ 191750 w 972473"/>
                <a:gd name="connsiteY80" fmla="*/ 238805 h 972473"/>
                <a:gd name="connsiteX81" fmla="*/ 129010 w 972473"/>
                <a:gd name="connsiteY81" fmla="*/ 427026 h 972473"/>
                <a:gd name="connsiteX82" fmla="*/ 129010 w 972473"/>
                <a:gd name="connsiteY82" fmla="*/ 270175 h 972473"/>
                <a:gd name="connsiteX83" fmla="*/ 191750 w 972473"/>
                <a:gd name="connsiteY83" fmla="*/ 270175 h 972473"/>
                <a:gd name="connsiteX84" fmla="*/ 191750 w 972473"/>
                <a:gd name="connsiteY84" fmla="*/ 427026 h 972473"/>
                <a:gd name="connsiteX85" fmla="*/ 129010 w 972473"/>
                <a:gd name="connsiteY85" fmla="*/ 427026 h 972473"/>
                <a:gd name="connsiteX86" fmla="*/ 191750 w 972473"/>
                <a:gd name="connsiteY86" fmla="*/ 176065 h 972473"/>
                <a:gd name="connsiteX87" fmla="*/ 129010 w 972473"/>
                <a:gd name="connsiteY87" fmla="*/ 176065 h 972473"/>
                <a:gd name="connsiteX88" fmla="*/ 129010 w 972473"/>
                <a:gd name="connsiteY88" fmla="*/ 144695 h 972473"/>
                <a:gd name="connsiteX89" fmla="*/ 160380 w 972473"/>
                <a:gd name="connsiteY89" fmla="*/ 113324 h 972473"/>
                <a:gd name="connsiteX90" fmla="*/ 191750 w 972473"/>
                <a:gd name="connsiteY90" fmla="*/ 144695 h 972473"/>
                <a:gd name="connsiteX91" fmla="*/ 191750 w 972473"/>
                <a:gd name="connsiteY91" fmla="*/ 176065 h 972473"/>
                <a:gd name="connsiteX92" fmla="*/ 270175 w 972473"/>
                <a:gd name="connsiteY92" fmla="*/ 725041 h 972473"/>
                <a:gd name="connsiteX93" fmla="*/ 270175 w 972473"/>
                <a:gd name="connsiteY93" fmla="*/ 913262 h 972473"/>
                <a:gd name="connsiteX94" fmla="*/ 254490 w 972473"/>
                <a:gd name="connsiteY94" fmla="*/ 928947 h 972473"/>
                <a:gd name="connsiteX95" fmla="*/ 66269 w 972473"/>
                <a:gd name="connsiteY95" fmla="*/ 928947 h 972473"/>
                <a:gd name="connsiteX96" fmla="*/ 50584 w 972473"/>
                <a:gd name="connsiteY96" fmla="*/ 913262 h 972473"/>
                <a:gd name="connsiteX97" fmla="*/ 50584 w 972473"/>
                <a:gd name="connsiteY97" fmla="*/ 725041 h 972473"/>
                <a:gd name="connsiteX98" fmla="*/ 97639 w 972473"/>
                <a:gd name="connsiteY98" fmla="*/ 677986 h 972473"/>
                <a:gd name="connsiteX99" fmla="*/ 129010 w 972473"/>
                <a:gd name="connsiteY99" fmla="*/ 677986 h 972473"/>
                <a:gd name="connsiteX100" fmla="*/ 191750 w 972473"/>
                <a:gd name="connsiteY100" fmla="*/ 677986 h 972473"/>
                <a:gd name="connsiteX101" fmla="*/ 223120 w 972473"/>
                <a:gd name="connsiteY101" fmla="*/ 677986 h 972473"/>
                <a:gd name="connsiteX102" fmla="*/ 270175 w 972473"/>
                <a:gd name="connsiteY102" fmla="*/ 725041 h 972473"/>
                <a:gd name="connsiteX103" fmla="*/ 176065 w 972473"/>
                <a:gd name="connsiteY103" fmla="*/ 646616 h 972473"/>
                <a:gd name="connsiteX104" fmla="*/ 144695 w 972473"/>
                <a:gd name="connsiteY104" fmla="*/ 646616 h 972473"/>
                <a:gd name="connsiteX105" fmla="*/ 144695 w 972473"/>
                <a:gd name="connsiteY105" fmla="*/ 521136 h 972473"/>
                <a:gd name="connsiteX106" fmla="*/ 176065 w 972473"/>
                <a:gd name="connsiteY106" fmla="*/ 521136 h 972473"/>
                <a:gd name="connsiteX107" fmla="*/ 176065 w 972473"/>
                <a:gd name="connsiteY107" fmla="*/ 646616 h 972473"/>
                <a:gd name="connsiteX108" fmla="*/ 505451 w 972473"/>
                <a:gd name="connsiteY108" fmla="*/ 474081 h 972473"/>
                <a:gd name="connsiteX109" fmla="*/ 497608 w 972473"/>
                <a:gd name="connsiteY109" fmla="*/ 488197 h 972473"/>
                <a:gd name="connsiteX110" fmla="*/ 496040 w 972473"/>
                <a:gd name="connsiteY110" fmla="*/ 489766 h 972473"/>
                <a:gd name="connsiteX111" fmla="*/ 489766 w 972473"/>
                <a:gd name="connsiteY111" fmla="*/ 489766 h 972473"/>
                <a:gd name="connsiteX112" fmla="*/ 458396 w 972473"/>
                <a:gd name="connsiteY112" fmla="*/ 489766 h 972473"/>
                <a:gd name="connsiteX113" fmla="*/ 453690 w 972473"/>
                <a:gd name="connsiteY113" fmla="*/ 488197 h 972473"/>
                <a:gd name="connsiteX114" fmla="*/ 452122 w 972473"/>
                <a:gd name="connsiteY114" fmla="*/ 486629 h 972473"/>
                <a:gd name="connsiteX115" fmla="*/ 442711 w 972473"/>
                <a:gd name="connsiteY115" fmla="*/ 474081 h 972473"/>
                <a:gd name="connsiteX116" fmla="*/ 442711 w 972473"/>
                <a:gd name="connsiteY116" fmla="*/ 458396 h 972473"/>
                <a:gd name="connsiteX117" fmla="*/ 505451 w 972473"/>
                <a:gd name="connsiteY117" fmla="*/ 458396 h 972473"/>
                <a:gd name="connsiteX118" fmla="*/ 505451 w 972473"/>
                <a:gd name="connsiteY118" fmla="*/ 474081 h 972473"/>
                <a:gd name="connsiteX119" fmla="*/ 505451 w 972473"/>
                <a:gd name="connsiteY119" fmla="*/ 238805 h 972473"/>
                <a:gd name="connsiteX120" fmla="*/ 442711 w 972473"/>
                <a:gd name="connsiteY120" fmla="*/ 238805 h 972473"/>
                <a:gd name="connsiteX121" fmla="*/ 442711 w 972473"/>
                <a:gd name="connsiteY121" fmla="*/ 207435 h 972473"/>
                <a:gd name="connsiteX122" fmla="*/ 505451 w 972473"/>
                <a:gd name="connsiteY122" fmla="*/ 207435 h 972473"/>
                <a:gd name="connsiteX123" fmla="*/ 505451 w 972473"/>
                <a:gd name="connsiteY123" fmla="*/ 238805 h 972473"/>
                <a:gd name="connsiteX124" fmla="*/ 442711 w 972473"/>
                <a:gd name="connsiteY124" fmla="*/ 427026 h 972473"/>
                <a:gd name="connsiteX125" fmla="*/ 442711 w 972473"/>
                <a:gd name="connsiteY125" fmla="*/ 270175 h 972473"/>
                <a:gd name="connsiteX126" fmla="*/ 505451 w 972473"/>
                <a:gd name="connsiteY126" fmla="*/ 270175 h 972473"/>
                <a:gd name="connsiteX127" fmla="*/ 505451 w 972473"/>
                <a:gd name="connsiteY127" fmla="*/ 427026 h 972473"/>
                <a:gd name="connsiteX128" fmla="*/ 442711 w 972473"/>
                <a:gd name="connsiteY128" fmla="*/ 427026 h 972473"/>
                <a:gd name="connsiteX129" fmla="*/ 505451 w 972473"/>
                <a:gd name="connsiteY129" fmla="*/ 176065 h 972473"/>
                <a:gd name="connsiteX130" fmla="*/ 442711 w 972473"/>
                <a:gd name="connsiteY130" fmla="*/ 176065 h 972473"/>
                <a:gd name="connsiteX131" fmla="*/ 442711 w 972473"/>
                <a:gd name="connsiteY131" fmla="*/ 144695 h 972473"/>
                <a:gd name="connsiteX132" fmla="*/ 474081 w 972473"/>
                <a:gd name="connsiteY132" fmla="*/ 113324 h 972473"/>
                <a:gd name="connsiteX133" fmla="*/ 505451 w 972473"/>
                <a:gd name="connsiteY133" fmla="*/ 144695 h 972473"/>
                <a:gd name="connsiteX134" fmla="*/ 505451 w 972473"/>
                <a:gd name="connsiteY134" fmla="*/ 176065 h 972473"/>
                <a:gd name="connsiteX135" fmla="*/ 583876 w 972473"/>
                <a:gd name="connsiteY135" fmla="*/ 772097 h 972473"/>
                <a:gd name="connsiteX136" fmla="*/ 474081 w 972473"/>
                <a:gd name="connsiteY136" fmla="*/ 928947 h 972473"/>
                <a:gd name="connsiteX137" fmla="*/ 364285 w 972473"/>
                <a:gd name="connsiteY137" fmla="*/ 772097 h 972473"/>
                <a:gd name="connsiteX138" fmla="*/ 445848 w 972473"/>
                <a:gd name="connsiteY138" fmla="*/ 649753 h 972473"/>
                <a:gd name="connsiteX139" fmla="*/ 445848 w 972473"/>
                <a:gd name="connsiteY139" fmla="*/ 649753 h 972473"/>
                <a:gd name="connsiteX140" fmla="*/ 500745 w 972473"/>
                <a:gd name="connsiteY140" fmla="*/ 649753 h 972473"/>
                <a:gd name="connsiteX141" fmla="*/ 500745 w 972473"/>
                <a:gd name="connsiteY141" fmla="*/ 649753 h 972473"/>
                <a:gd name="connsiteX142" fmla="*/ 583876 w 972473"/>
                <a:gd name="connsiteY142" fmla="*/ 772097 h 972473"/>
                <a:gd name="connsiteX143" fmla="*/ 489766 w 972473"/>
                <a:gd name="connsiteY143" fmla="*/ 616815 h 972473"/>
                <a:gd name="connsiteX144" fmla="*/ 474081 w 972473"/>
                <a:gd name="connsiteY144" fmla="*/ 615246 h 972473"/>
                <a:gd name="connsiteX145" fmla="*/ 458396 w 972473"/>
                <a:gd name="connsiteY145" fmla="*/ 616815 h 972473"/>
                <a:gd name="connsiteX146" fmla="*/ 458396 w 972473"/>
                <a:gd name="connsiteY146" fmla="*/ 521136 h 972473"/>
                <a:gd name="connsiteX147" fmla="*/ 489766 w 972473"/>
                <a:gd name="connsiteY147" fmla="*/ 521136 h 972473"/>
                <a:gd name="connsiteX148" fmla="*/ 489766 w 972473"/>
                <a:gd name="connsiteY148" fmla="*/ 616815 h 972473"/>
                <a:gd name="connsiteX149" fmla="*/ 834837 w 972473"/>
                <a:gd name="connsiteY149" fmla="*/ 474081 h 972473"/>
                <a:gd name="connsiteX150" fmla="*/ 826994 w 972473"/>
                <a:gd name="connsiteY150" fmla="*/ 488197 h 972473"/>
                <a:gd name="connsiteX151" fmla="*/ 825426 w 972473"/>
                <a:gd name="connsiteY151" fmla="*/ 489766 h 972473"/>
                <a:gd name="connsiteX152" fmla="*/ 819152 w 972473"/>
                <a:gd name="connsiteY152" fmla="*/ 489766 h 972473"/>
                <a:gd name="connsiteX153" fmla="*/ 787782 w 972473"/>
                <a:gd name="connsiteY153" fmla="*/ 489766 h 972473"/>
                <a:gd name="connsiteX154" fmla="*/ 783076 w 972473"/>
                <a:gd name="connsiteY154" fmla="*/ 488197 h 972473"/>
                <a:gd name="connsiteX155" fmla="*/ 781508 w 972473"/>
                <a:gd name="connsiteY155" fmla="*/ 486629 h 972473"/>
                <a:gd name="connsiteX156" fmla="*/ 772097 w 972473"/>
                <a:gd name="connsiteY156" fmla="*/ 474081 h 972473"/>
                <a:gd name="connsiteX157" fmla="*/ 772097 w 972473"/>
                <a:gd name="connsiteY157" fmla="*/ 458396 h 972473"/>
                <a:gd name="connsiteX158" fmla="*/ 834837 w 972473"/>
                <a:gd name="connsiteY158" fmla="*/ 458396 h 972473"/>
                <a:gd name="connsiteX159" fmla="*/ 834837 w 972473"/>
                <a:gd name="connsiteY159" fmla="*/ 474081 h 972473"/>
                <a:gd name="connsiteX160" fmla="*/ 834837 w 972473"/>
                <a:gd name="connsiteY160" fmla="*/ 238805 h 972473"/>
                <a:gd name="connsiteX161" fmla="*/ 772097 w 972473"/>
                <a:gd name="connsiteY161" fmla="*/ 238805 h 972473"/>
                <a:gd name="connsiteX162" fmla="*/ 772097 w 972473"/>
                <a:gd name="connsiteY162" fmla="*/ 207435 h 972473"/>
                <a:gd name="connsiteX163" fmla="*/ 834837 w 972473"/>
                <a:gd name="connsiteY163" fmla="*/ 207435 h 972473"/>
                <a:gd name="connsiteX164" fmla="*/ 834837 w 972473"/>
                <a:gd name="connsiteY164" fmla="*/ 238805 h 972473"/>
                <a:gd name="connsiteX165" fmla="*/ 772097 w 972473"/>
                <a:gd name="connsiteY165" fmla="*/ 427026 h 972473"/>
                <a:gd name="connsiteX166" fmla="*/ 772097 w 972473"/>
                <a:gd name="connsiteY166" fmla="*/ 270175 h 972473"/>
                <a:gd name="connsiteX167" fmla="*/ 834837 w 972473"/>
                <a:gd name="connsiteY167" fmla="*/ 270175 h 972473"/>
                <a:gd name="connsiteX168" fmla="*/ 834837 w 972473"/>
                <a:gd name="connsiteY168" fmla="*/ 427026 h 972473"/>
                <a:gd name="connsiteX169" fmla="*/ 772097 w 972473"/>
                <a:gd name="connsiteY169" fmla="*/ 427026 h 972473"/>
                <a:gd name="connsiteX170" fmla="*/ 834837 w 972473"/>
                <a:gd name="connsiteY170" fmla="*/ 176065 h 972473"/>
                <a:gd name="connsiteX171" fmla="*/ 772097 w 972473"/>
                <a:gd name="connsiteY171" fmla="*/ 176065 h 972473"/>
                <a:gd name="connsiteX172" fmla="*/ 772097 w 972473"/>
                <a:gd name="connsiteY172" fmla="*/ 144695 h 972473"/>
                <a:gd name="connsiteX173" fmla="*/ 803467 w 972473"/>
                <a:gd name="connsiteY173" fmla="*/ 113324 h 972473"/>
                <a:gd name="connsiteX174" fmla="*/ 834837 w 972473"/>
                <a:gd name="connsiteY174" fmla="*/ 144695 h 972473"/>
                <a:gd name="connsiteX175" fmla="*/ 834837 w 972473"/>
                <a:gd name="connsiteY175" fmla="*/ 176065 h 972473"/>
                <a:gd name="connsiteX176" fmla="*/ 928947 w 972473"/>
                <a:gd name="connsiteY176" fmla="*/ 819152 h 972473"/>
                <a:gd name="connsiteX177" fmla="*/ 803467 w 972473"/>
                <a:gd name="connsiteY177" fmla="*/ 928947 h 972473"/>
                <a:gd name="connsiteX178" fmla="*/ 677986 w 972473"/>
                <a:gd name="connsiteY178" fmla="*/ 819152 h 972473"/>
                <a:gd name="connsiteX179" fmla="*/ 775234 w 972473"/>
                <a:gd name="connsiteY179" fmla="*/ 712493 h 972473"/>
                <a:gd name="connsiteX180" fmla="*/ 831700 w 972473"/>
                <a:gd name="connsiteY180" fmla="*/ 712493 h 972473"/>
                <a:gd name="connsiteX181" fmla="*/ 928947 w 972473"/>
                <a:gd name="connsiteY181" fmla="*/ 819152 h 972473"/>
                <a:gd name="connsiteX182" fmla="*/ 819152 w 972473"/>
                <a:gd name="connsiteY182" fmla="*/ 677986 h 972473"/>
                <a:gd name="connsiteX183" fmla="*/ 803467 w 972473"/>
                <a:gd name="connsiteY183" fmla="*/ 677986 h 972473"/>
                <a:gd name="connsiteX184" fmla="*/ 787782 w 972473"/>
                <a:gd name="connsiteY184" fmla="*/ 677986 h 972473"/>
                <a:gd name="connsiteX185" fmla="*/ 787782 w 972473"/>
                <a:gd name="connsiteY185" fmla="*/ 521136 h 972473"/>
                <a:gd name="connsiteX186" fmla="*/ 819152 w 972473"/>
                <a:gd name="connsiteY186" fmla="*/ 521136 h 972473"/>
                <a:gd name="connsiteX187" fmla="*/ 819152 w 972473"/>
                <a:gd name="connsiteY187" fmla="*/ 677986 h 972473"/>
                <a:gd name="connsiteX188" fmla="*/ 928947 w 972473"/>
                <a:gd name="connsiteY188" fmla="*/ 129010 h 972473"/>
                <a:gd name="connsiteX189" fmla="*/ 864638 w 972473"/>
                <a:gd name="connsiteY189" fmla="*/ 129010 h 972473"/>
                <a:gd name="connsiteX190" fmla="*/ 863070 w 972473"/>
                <a:gd name="connsiteY190" fmla="*/ 122736 h 972473"/>
                <a:gd name="connsiteX191" fmla="*/ 861501 w 972473"/>
                <a:gd name="connsiteY191" fmla="*/ 119599 h 972473"/>
                <a:gd name="connsiteX192" fmla="*/ 856796 w 972473"/>
                <a:gd name="connsiteY192" fmla="*/ 110187 h 972473"/>
                <a:gd name="connsiteX193" fmla="*/ 855227 w 972473"/>
                <a:gd name="connsiteY193" fmla="*/ 108619 h 972473"/>
                <a:gd name="connsiteX194" fmla="*/ 848953 w 972473"/>
                <a:gd name="connsiteY194" fmla="*/ 102345 h 972473"/>
                <a:gd name="connsiteX195" fmla="*/ 845816 w 972473"/>
                <a:gd name="connsiteY195" fmla="*/ 99208 h 972473"/>
                <a:gd name="connsiteX196" fmla="*/ 839542 w 972473"/>
                <a:gd name="connsiteY196" fmla="*/ 94502 h 972473"/>
                <a:gd name="connsiteX197" fmla="*/ 836405 w 972473"/>
                <a:gd name="connsiteY197" fmla="*/ 91365 h 972473"/>
                <a:gd name="connsiteX198" fmla="*/ 830131 w 972473"/>
                <a:gd name="connsiteY198" fmla="*/ 88228 h 972473"/>
                <a:gd name="connsiteX199" fmla="*/ 826994 w 972473"/>
                <a:gd name="connsiteY199" fmla="*/ 86660 h 972473"/>
                <a:gd name="connsiteX200" fmla="*/ 819152 w 972473"/>
                <a:gd name="connsiteY200" fmla="*/ 85091 h 972473"/>
                <a:gd name="connsiteX201" fmla="*/ 816015 w 972473"/>
                <a:gd name="connsiteY201" fmla="*/ 83523 h 972473"/>
                <a:gd name="connsiteX202" fmla="*/ 803467 w 972473"/>
                <a:gd name="connsiteY202" fmla="*/ 81954 h 972473"/>
                <a:gd name="connsiteX203" fmla="*/ 790919 w 972473"/>
                <a:gd name="connsiteY203" fmla="*/ 83523 h 972473"/>
                <a:gd name="connsiteX204" fmla="*/ 787782 w 972473"/>
                <a:gd name="connsiteY204" fmla="*/ 85091 h 972473"/>
                <a:gd name="connsiteX205" fmla="*/ 779939 w 972473"/>
                <a:gd name="connsiteY205" fmla="*/ 86660 h 972473"/>
                <a:gd name="connsiteX206" fmla="*/ 776802 w 972473"/>
                <a:gd name="connsiteY206" fmla="*/ 88228 h 972473"/>
                <a:gd name="connsiteX207" fmla="*/ 770528 w 972473"/>
                <a:gd name="connsiteY207" fmla="*/ 91365 h 972473"/>
                <a:gd name="connsiteX208" fmla="*/ 767391 w 972473"/>
                <a:gd name="connsiteY208" fmla="*/ 94502 h 972473"/>
                <a:gd name="connsiteX209" fmla="*/ 761117 w 972473"/>
                <a:gd name="connsiteY209" fmla="*/ 99208 h 972473"/>
                <a:gd name="connsiteX210" fmla="*/ 757980 w 972473"/>
                <a:gd name="connsiteY210" fmla="*/ 102345 h 972473"/>
                <a:gd name="connsiteX211" fmla="*/ 751706 w 972473"/>
                <a:gd name="connsiteY211" fmla="*/ 108619 h 972473"/>
                <a:gd name="connsiteX212" fmla="*/ 750138 w 972473"/>
                <a:gd name="connsiteY212" fmla="*/ 110187 h 972473"/>
                <a:gd name="connsiteX213" fmla="*/ 745432 w 972473"/>
                <a:gd name="connsiteY213" fmla="*/ 119599 h 972473"/>
                <a:gd name="connsiteX214" fmla="*/ 743864 w 972473"/>
                <a:gd name="connsiteY214" fmla="*/ 122736 h 972473"/>
                <a:gd name="connsiteX215" fmla="*/ 742295 w 972473"/>
                <a:gd name="connsiteY215" fmla="*/ 129010 h 972473"/>
                <a:gd name="connsiteX216" fmla="*/ 535252 w 972473"/>
                <a:gd name="connsiteY216" fmla="*/ 129010 h 972473"/>
                <a:gd name="connsiteX217" fmla="*/ 533684 w 972473"/>
                <a:gd name="connsiteY217" fmla="*/ 122736 h 972473"/>
                <a:gd name="connsiteX218" fmla="*/ 532115 w 972473"/>
                <a:gd name="connsiteY218" fmla="*/ 119599 h 972473"/>
                <a:gd name="connsiteX219" fmla="*/ 527410 w 972473"/>
                <a:gd name="connsiteY219" fmla="*/ 110187 h 972473"/>
                <a:gd name="connsiteX220" fmla="*/ 525841 w 972473"/>
                <a:gd name="connsiteY220" fmla="*/ 108619 h 972473"/>
                <a:gd name="connsiteX221" fmla="*/ 519567 w 972473"/>
                <a:gd name="connsiteY221" fmla="*/ 102345 h 972473"/>
                <a:gd name="connsiteX222" fmla="*/ 516430 w 972473"/>
                <a:gd name="connsiteY222" fmla="*/ 99208 h 972473"/>
                <a:gd name="connsiteX223" fmla="*/ 510156 w 972473"/>
                <a:gd name="connsiteY223" fmla="*/ 94502 h 972473"/>
                <a:gd name="connsiteX224" fmla="*/ 507019 w 972473"/>
                <a:gd name="connsiteY224" fmla="*/ 91365 h 972473"/>
                <a:gd name="connsiteX225" fmla="*/ 500745 w 972473"/>
                <a:gd name="connsiteY225" fmla="*/ 88228 h 972473"/>
                <a:gd name="connsiteX226" fmla="*/ 497608 w 972473"/>
                <a:gd name="connsiteY226" fmla="*/ 86660 h 972473"/>
                <a:gd name="connsiteX227" fmla="*/ 489766 w 972473"/>
                <a:gd name="connsiteY227" fmla="*/ 85091 h 972473"/>
                <a:gd name="connsiteX228" fmla="*/ 486629 w 972473"/>
                <a:gd name="connsiteY228" fmla="*/ 83523 h 972473"/>
                <a:gd name="connsiteX229" fmla="*/ 474081 w 972473"/>
                <a:gd name="connsiteY229" fmla="*/ 81954 h 972473"/>
                <a:gd name="connsiteX230" fmla="*/ 461533 w 972473"/>
                <a:gd name="connsiteY230" fmla="*/ 83523 h 972473"/>
                <a:gd name="connsiteX231" fmla="*/ 458396 w 972473"/>
                <a:gd name="connsiteY231" fmla="*/ 85091 h 972473"/>
                <a:gd name="connsiteX232" fmla="*/ 450553 w 972473"/>
                <a:gd name="connsiteY232" fmla="*/ 86660 h 972473"/>
                <a:gd name="connsiteX233" fmla="*/ 447416 w 972473"/>
                <a:gd name="connsiteY233" fmla="*/ 88228 h 972473"/>
                <a:gd name="connsiteX234" fmla="*/ 441142 w 972473"/>
                <a:gd name="connsiteY234" fmla="*/ 91365 h 972473"/>
                <a:gd name="connsiteX235" fmla="*/ 438005 w 972473"/>
                <a:gd name="connsiteY235" fmla="*/ 94502 h 972473"/>
                <a:gd name="connsiteX236" fmla="*/ 431731 w 972473"/>
                <a:gd name="connsiteY236" fmla="*/ 99208 h 972473"/>
                <a:gd name="connsiteX237" fmla="*/ 428594 w 972473"/>
                <a:gd name="connsiteY237" fmla="*/ 102345 h 972473"/>
                <a:gd name="connsiteX238" fmla="*/ 422320 w 972473"/>
                <a:gd name="connsiteY238" fmla="*/ 108619 h 972473"/>
                <a:gd name="connsiteX239" fmla="*/ 420751 w 972473"/>
                <a:gd name="connsiteY239" fmla="*/ 110187 h 972473"/>
                <a:gd name="connsiteX240" fmla="*/ 416046 w 972473"/>
                <a:gd name="connsiteY240" fmla="*/ 119599 h 972473"/>
                <a:gd name="connsiteX241" fmla="*/ 414477 w 972473"/>
                <a:gd name="connsiteY241" fmla="*/ 122736 h 972473"/>
                <a:gd name="connsiteX242" fmla="*/ 412909 w 972473"/>
                <a:gd name="connsiteY242" fmla="*/ 129010 h 972473"/>
                <a:gd name="connsiteX243" fmla="*/ 221551 w 972473"/>
                <a:gd name="connsiteY243" fmla="*/ 129010 h 972473"/>
                <a:gd name="connsiteX244" fmla="*/ 219983 w 972473"/>
                <a:gd name="connsiteY244" fmla="*/ 122736 h 972473"/>
                <a:gd name="connsiteX245" fmla="*/ 218414 w 972473"/>
                <a:gd name="connsiteY245" fmla="*/ 119599 h 972473"/>
                <a:gd name="connsiteX246" fmla="*/ 213709 w 972473"/>
                <a:gd name="connsiteY246" fmla="*/ 110187 h 972473"/>
                <a:gd name="connsiteX247" fmla="*/ 212140 w 972473"/>
                <a:gd name="connsiteY247" fmla="*/ 108619 h 972473"/>
                <a:gd name="connsiteX248" fmla="*/ 205866 w 972473"/>
                <a:gd name="connsiteY248" fmla="*/ 102345 h 972473"/>
                <a:gd name="connsiteX249" fmla="*/ 202729 w 972473"/>
                <a:gd name="connsiteY249" fmla="*/ 99208 h 972473"/>
                <a:gd name="connsiteX250" fmla="*/ 196455 w 972473"/>
                <a:gd name="connsiteY250" fmla="*/ 94502 h 972473"/>
                <a:gd name="connsiteX251" fmla="*/ 193318 w 972473"/>
                <a:gd name="connsiteY251" fmla="*/ 91365 h 972473"/>
                <a:gd name="connsiteX252" fmla="*/ 187044 w 972473"/>
                <a:gd name="connsiteY252" fmla="*/ 88228 h 972473"/>
                <a:gd name="connsiteX253" fmla="*/ 183907 w 972473"/>
                <a:gd name="connsiteY253" fmla="*/ 86660 h 972473"/>
                <a:gd name="connsiteX254" fmla="*/ 176065 w 972473"/>
                <a:gd name="connsiteY254" fmla="*/ 85091 h 972473"/>
                <a:gd name="connsiteX255" fmla="*/ 172928 w 972473"/>
                <a:gd name="connsiteY255" fmla="*/ 83523 h 972473"/>
                <a:gd name="connsiteX256" fmla="*/ 160380 w 972473"/>
                <a:gd name="connsiteY256" fmla="*/ 81954 h 972473"/>
                <a:gd name="connsiteX257" fmla="*/ 149400 w 972473"/>
                <a:gd name="connsiteY257" fmla="*/ 83523 h 972473"/>
                <a:gd name="connsiteX258" fmla="*/ 146263 w 972473"/>
                <a:gd name="connsiteY258" fmla="*/ 85091 h 972473"/>
                <a:gd name="connsiteX259" fmla="*/ 138421 w 972473"/>
                <a:gd name="connsiteY259" fmla="*/ 86660 h 972473"/>
                <a:gd name="connsiteX260" fmla="*/ 135284 w 972473"/>
                <a:gd name="connsiteY260" fmla="*/ 88228 h 972473"/>
                <a:gd name="connsiteX261" fmla="*/ 127441 w 972473"/>
                <a:gd name="connsiteY261" fmla="*/ 91365 h 972473"/>
                <a:gd name="connsiteX262" fmla="*/ 124304 w 972473"/>
                <a:gd name="connsiteY262" fmla="*/ 94502 h 972473"/>
                <a:gd name="connsiteX263" fmla="*/ 118030 w 972473"/>
                <a:gd name="connsiteY263" fmla="*/ 99208 h 972473"/>
                <a:gd name="connsiteX264" fmla="*/ 114893 w 972473"/>
                <a:gd name="connsiteY264" fmla="*/ 100776 h 972473"/>
                <a:gd name="connsiteX265" fmla="*/ 110187 w 972473"/>
                <a:gd name="connsiteY265" fmla="*/ 108619 h 972473"/>
                <a:gd name="connsiteX266" fmla="*/ 108619 w 972473"/>
                <a:gd name="connsiteY266" fmla="*/ 110187 h 972473"/>
                <a:gd name="connsiteX267" fmla="*/ 102345 w 972473"/>
                <a:gd name="connsiteY267" fmla="*/ 119599 h 972473"/>
                <a:gd name="connsiteX268" fmla="*/ 100776 w 972473"/>
                <a:gd name="connsiteY268" fmla="*/ 122736 h 972473"/>
                <a:gd name="connsiteX269" fmla="*/ 99208 w 972473"/>
                <a:gd name="connsiteY269" fmla="*/ 129010 h 972473"/>
                <a:gd name="connsiteX270" fmla="*/ 50584 w 972473"/>
                <a:gd name="connsiteY270" fmla="*/ 129010 h 972473"/>
                <a:gd name="connsiteX271" fmla="*/ 50584 w 972473"/>
                <a:gd name="connsiteY271" fmla="*/ 97639 h 972473"/>
                <a:gd name="connsiteX272" fmla="*/ 97639 w 972473"/>
                <a:gd name="connsiteY272" fmla="*/ 50584 h 972473"/>
                <a:gd name="connsiteX273" fmla="*/ 881892 w 972473"/>
                <a:gd name="connsiteY273" fmla="*/ 50584 h 972473"/>
                <a:gd name="connsiteX274" fmla="*/ 928947 w 972473"/>
                <a:gd name="connsiteY274" fmla="*/ 97639 h 972473"/>
                <a:gd name="connsiteX275" fmla="*/ 928947 w 972473"/>
                <a:gd name="connsiteY275" fmla="*/ 129010 h 97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</a:cxnLst>
              <a:rect l="l" t="t" r="r" b="b"/>
              <a:pathLst>
                <a:path w="972473" h="972473">
                  <a:moveTo>
                    <a:pt x="881892" y="19214"/>
                  </a:moveTo>
                  <a:lnTo>
                    <a:pt x="97639" y="19214"/>
                  </a:lnTo>
                  <a:cubicBezTo>
                    <a:pt x="53721" y="19214"/>
                    <a:pt x="19214" y="53721"/>
                    <a:pt x="19214" y="97639"/>
                  </a:cubicBezTo>
                  <a:lnTo>
                    <a:pt x="19214" y="144695"/>
                  </a:lnTo>
                  <a:cubicBezTo>
                    <a:pt x="19214" y="154106"/>
                    <a:pt x="25488" y="160380"/>
                    <a:pt x="34899" y="160380"/>
                  </a:cubicBezTo>
                  <a:lnTo>
                    <a:pt x="97639" y="160380"/>
                  </a:lnTo>
                  <a:lnTo>
                    <a:pt x="97639" y="191750"/>
                  </a:lnTo>
                  <a:lnTo>
                    <a:pt x="97639" y="254490"/>
                  </a:lnTo>
                  <a:lnTo>
                    <a:pt x="97639" y="442711"/>
                  </a:lnTo>
                  <a:lnTo>
                    <a:pt x="97639" y="474081"/>
                  </a:lnTo>
                  <a:cubicBezTo>
                    <a:pt x="97639" y="488197"/>
                    <a:pt x="103913" y="500745"/>
                    <a:pt x="113324" y="508588"/>
                  </a:cubicBezTo>
                  <a:lnTo>
                    <a:pt x="113324" y="646616"/>
                  </a:lnTo>
                  <a:lnTo>
                    <a:pt x="97639" y="646616"/>
                  </a:lnTo>
                  <a:cubicBezTo>
                    <a:pt x="53721" y="646616"/>
                    <a:pt x="19214" y="681123"/>
                    <a:pt x="19214" y="725041"/>
                  </a:cubicBezTo>
                  <a:lnTo>
                    <a:pt x="19214" y="913262"/>
                  </a:lnTo>
                  <a:cubicBezTo>
                    <a:pt x="19214" y="939927"/>
                    <a:pt x="39605" y="960317"/>
                    <a:pt x="66269" y="960317"/>
                  </a:cubicBezTo>
                  <a:lnTo>
                    <a:pt x="254490" y="960317"/>
                  </a:lnTo>
                  <a:cubicBezTo>
                    <a:pt x="281155" y="960317"/>
                    <a:pt x="301545" y="939927"/>
                    <a:pt x="301545" y="913262"/>
                  </a:cubicBezTo>
                  <a:lnTo>
                    <a:pt x="301545" y="725041"/>
                  </a:lnTo>
                  <a:cubicBezTo>
                    <a:pt x="301545" y="681123"/>
                    <a:pt x="267038" y="646616"/>
                    <a:pt x="223120" y="646616"/>
                  </a:cubicBezTo>
                  <a:lnTo>
                    <a:pt x="207435" y="646616"/>
                  </a:lnTo>
                  <a:lnTo>
                    <a:pt x="207435" y="508588"/>
                  </a:lnTo>
                  <a:cubicBezTo>
                    <a:pt x="216846" y="500745"/>
                    <a:pt x="223120" y="488197"/>
                    <a:pt x="223120" y="474081"/>
                  </a:cubicBezTo>
                  <a:lnTo>
                    <a:pt x="223120" y="442711"/>
                  </a:lnTo>
                  <a:lnTo>
                    <a:pt x="223120" y="254490"/>
                  </a:lnTo>
                  <a:lnTo>
                    <a:pt x="223120" y="191750"/>
                  </a:lnTo>
                  <a:lnTo>
                    <a:pt x="223120" y="160380"/>
                  </a:lnTo>
                  <a:lnTo>
                    <a:pt x="411340" y="160380"/>
                  </a:lnTo>
                  <a:lnTo>
                    <a:pt x="411340" y="191750"/>
                  </a:lnTo>
                  <a:lnTo>
                    <a:pt x="411340" y="254490"/>
                  </a:lnTo>
                  <a:lnTo>
                    <a:pt x="411340" y="442711"/>
                  </a:lnTo>
                  <a:lnTo>
                    <a:pt x="411340" y="474081"/>
                  </a:lnTo>
                  <a:cubicBezTo>
                    <a:pt x="411340" y="488197"/>
                    <a:pt x="417614" y="500745"/>
                    <a:pt x="427026" y="508588"/>
                  </a:cubicBezTo>
                  <a:lnTo>
                    <a:pt x="427026" y="623089"/>
                  </a:lnTo>
                  <a:cubicBezTo>
                    <a:pt x="370559" y="643479"/>
                    <a:pt x="332915" y="699945"/>
                    <a:pt x="332915" y="772097"/>
                  </a:cubicBezTo>
                  <a:cubicBezTo>
                    <a:pt x="332915" y="861501"/>
                    <a:pt x="390950" y="960317"/>
                    <a:pt x="474081" y="960317"/>
                  </a:cubicBezTo>
                  <a:cubicBezTo>
                    <a:pt x="557211" y="960317"/>
                    <a:pt x="615246" y="861501"/>
                    <a:pt x="615246" y="772097"/>
                  </a:cubicBezTo>
                  <a:cubicBezTo>
                    <a:pt x="615246" y="699945"/>
                    <a:pt x="577602" y="643479"/>
                    <a:pt x="521136" y="623089"/>
                  </a:cubicBezTo>
                  <a:lnTo>
                    <a:pt x="521136" y="508588"/>
                  </a:lnTo>
                  <a:cubicBezTo>
                    <a:pt x="530547" y="500745"/>
                    <a:pt x="536821" y="488197"/>
                    <a:pt x="536821" y="474081"/>
                  </a:cubicBezTo>
                  <a:lnTo>
                    <a:pt x="536821" y="442711"/>
                  </a:lnTo>
                  <a:lnTo>
                    <a:pt x="536821" y="254490"/>
                  </a:lnTo>
                  <a:lnTo>
                    <a:pt x="536821" y="191750"/>
                  </a:lnTo>
                  <a:lnTo>
                    <a:pt x="536821" y="160380"/>
                  </a:lnTo>
                  <a:lnTo>
                    <a:pt x="740727" y="160380"/>
                  </a:lnTo>
                  <a:lnTo>
                    <a:pt x="740727" y="191750"/>
                  </a:lnTo>
                  <a:lnTo>
                    <a:pt x="740727" y="254490"/>
                  </a:lnTo>
                  <a:lnTo>
                    <a:pt x="740727" y="442711"/>
                  </a:lnTo>
                  <a:lnTo>
                    <a:pt x="740727" y="474081"/>
                  </a:lnTo>
                  <a:cubicBezTo>
                    <a:pt x="740727" y="488197"/>
                    <a:pt x="747001" y="500745"/>
                    <a:pt x="756412" y="508588"/>
                  </a:cubicBezTo>
                  <a:lnTo>
                    <a:pt x="756412" y="684260"/>
                  </a:lnTo>
                  <a:cubicBezTo>
                    <a:pt x="692103" y="703082"/>
                    <a:pt x="646616" y="756412"/>
                    <a:pt x="646616" y="819152"/>
                  </a:cubicBezTo>
                  <a:cubicBezTo>
                    <a:pt x="646616" y="897577"/>
                    <a:pt x="717199" y="960317"/>
                    <a:pt x="803467" y="960317"/>
                  </a:cubicBezTo>
                  <a:cubicBezTo>
                    <a:pt x="889734" y="960317"/>
                    <a:pt x="960317" y="897577"/>
                    <a:pt x="960317" y="819152"/>
                  </a:cubicBezTo>
                  <a:cubicBezTo>
                    <a:pt x="960317" y="756412"/>
                    <a:pt x="914831" y="703082"/>
                    <a:pt x="850522" y="684260"/>
                  </a:cubicBezTo>
                  <a:lnTo>
                    <a:pt x="850522" y="508588"/>
                  </a:lnTo>
                  <a:cubicBezTo>
                    <a:pt x="859933" y="500745"/>
                    <a:pt x="866207" y="488197"/>
                    <a:pt x="866207" y="474081"/>
                  </a:cubicBezTo>
                  <a:lnTo>
                    <a:pt x="866207" y="442711"/>
                  </a:lnTo>
                  <a:lnTo>
                    <a:pt x="866207" y="254490"/>
                  </a:lnTo>
                  <a:lnTo>
                    <a:pt x="866207" y="191750"/>
                  </a:lnTo>
                  <a:lnTo>
                    <a:pt x="866207" y="160380"/>
                  </a:lnTo>
                  <a:lnTo>
                    <a:pt x="944632" y="160380"/>
                  </a:lnTo>
                  <a:cubicBezTo>
                    <a:pt x="954043" y="160380"/>
                    <a:pt x="960317" y="154106"/>
                    <a:pt x="960317" y="144695"/>
                  </a:cubicBezTo>
                  <a:lnTo>
                    <a:pt x="960317" y="97639"/>
                  </a:lnTo>
                  <a:cubicBezTo>
                    <a:pt x="960317" y="53721"/>
                    <a:pt x="925810" y="19214"/>
                    <a:pt x="881892" y="19214"/>
                  </a:cubicBezTo>
                  <a:close/>
                  <a:moveTo>
                    <a:pt x="191750" y="474081"/>
                  </a:moveTo>
                  <a:cubicBezTo>
                    <a:pt x="191750" y="480355"/>
                    <a:pt x="188613" y="485060"/>
                    <a:pt x="183907" y="488197"/>
                  </a:cubicBezTo>
                  <a:cubicBezTo>
                    <a:pt x="183907" y="488197"/>
                    <a:pt x="182339" y="488197"/>
                    <a:pt x="182339" y="489766"/>
                  </a:cubicBezTo>
                  <a:cubicBezTo>
                    <a:pt x="179202" y="489766"/>
                    <a:pt x="177633" y="489766"/>
                    <a:pt x="176065" y="489766"/>
                  </a:cubicBezTo>
                  <a:lnTo>
                    <a:pt x="144695" y="489766"/>
                  </a:lnTo>
                  <a:cubicBezTo>
                    <a:pt x="143126" y="489766"/>
                    <a:pt x="141558" y="489766"/>
                    <a:pt x="139989" y="488197"/>
                  </a:cubicBezTo>
                  <a:cubicBezTo>
                    <a:pt x="139989" y="488197"/>
                    <a:pt x="138421" y="488197"/>
                    <a:pt x="138421" y="486629"/>
                  </a:cubicBezTo>
                  <a:cubicBezTo>
                    <a:pt x="132147" y="485060"/>
                    <a:pt x="129010" y="480355"/>
                    <a:pt x="129010" y="474081"/>
                  </a:cubicBezTo>
                  <a:lnTo>
                    <a:pt x="129010" y="458396"/>
                  </a:lnTo>
                  <a:lnTo>
                    <a:pt x="191750" y="458396"/>
                  </a:lnTo>
                  <a:lnTo>
                    <a:pt x="191750" y="474081"/>
                  </a:lnTo>
                  <a:close/>
                  <a:moveTo>
                    <a:pt x="191750" y="238805"/>
                  </a:moveTo>
                  <a:lnTo>
                    <a:pt x="129010" y="238805"/>
                  </a:lnTo>
                  <a:lnTo>
                    <a:pt x="129010" y="207435"/>
                  </a:lnTo>
                  <a:lnTo>
                    <a:pt x="191750" y="207435"/>
                  </a:lnTo>
                  <a:lnTo>
                    <a:pt x="191750" y="238805"/>
                  </a:lnTo>
                  <a:close/>
                  <a:moveTo>
                    <a:pt x="129010" y="427026"/>
                  </a:moveTo>
                  <a:lnTo>
                    <a:pt x="129010" y="270175"/>
                  </a:lnTo>
                  <a:lnTo>
                    <a:pt x="191750" y="270175"/>
                  </a:lnTo>
                  <a:lnTo>
                    <a:pt x="191750" y="427026"/>
                  </a:lnTo>
                  <a:lnTo>
                    <a:pt x="129010" y="427026"/>
                  </a:lnTo>
                  <a:close/>
                  <a:moveTo>
                    <a:pt x="191750" y="176065"/>
                  </a:moveTo>
                  <a:lnTo>
                    <a:pt x="129010" y="176065"/>
                  </a:lnTo>
                  <a:lnTo>
                    <a:pt x="129010" y="144695"/>
                  </a:lnTo>
                  <a:cubicBezTo>
                    <a:pt x="129010" y="127441"/>
                    <a:pt x="143126" y="113324"/>
                    <a:pt x="160380" y="113324"/>
                  </a:cubicBezTo>
                  <a:cubicBezTo>
                    <a:pt x="177633" y="113324"/>
                    <a:pt x="191750" y="127441"/>
                    <a:pt x="191750" y="144695"/>
                  </a:cubicBezTo>
                  <a:lnTo>
                    <a:pt x="191750" y="176065"/>
                  </a:lnTo>
                  <a:close/>
                  <a:moveTo>
                    <a:pt x="270175" y="725041"/>
                  </a:moveTo>
                  <a:lnTo>
                    <a:pt x="270175" y="913262"/>
                  </a:lnTo>
                  <a:cubicBezTo>
                    <a:pt x="270175" y="922673"/>
                    <a:pt x="263901" y="928947"/>
                    <a:pt x="254490" y="928947"/>
                  </a:cubicBezTo>
                  <a:lnTo>
                    <a:pt x="66269" y="928947"/>
                  </a:lnTo>
                  <a:cubicBezTo>
                    <a:pt x="56858" y="928947"/>
                    <a:pt x="50584" y="922673"/>
                    <a:pt x="50584" y="913262"/>
                  </a:cubicBezTo>
                  <a:lnTo>
                    <a:pt x="50584" y="725041"/>
                  </a:lnTo>
                  <a:cubicBezTo>
                    <a:pt x="50584" y="698377"/>
                    <a:pt x="70975" y="677986"/>
                    <a:pt x="97639" y="677986"/>
                  </a:cubicBezTo>
                  <a:lnTo>
                    <a:pt x="129010" y="677986"/>
                  </a:lnTo>
                  <a:lnTo>
                    <a:pt x="191750" y="677986"/>
                  </a:lnTo>
                  <a:lnTo>
                    <a:pt x="223120" y="677986"/>
                  </a:lnTo>
                  <a:cubicBezTo>
                    <a:pt x="249784" y="677986"/>
                    <a:pt x="270175" y="698377"/>
                    <a:pt x="270175" y="725041"/>
                  </a:cubicBezTo>
                  <a:close/>
                  <a:moveTo>
                    <a:pt x="176065" y="646616"/>
                  </a:moveTo>
                  <a:lnTo>
                    <a:pt x="144695" y="646616"/>
                  </a:lnTo>
                  <a:lnTo>
                    <a:pt x="144695" y="521136"/>
                  </a:lnTo>
                  <a:lnTo>
                    <a:pt x="176065" y="521136"/>
                  </a:lnTo>
                  <a:lnTo>
                    <a:pt x="176065" y="646616"/>
                  </a:lnTo>
                  <a:close/>
                  <a:moveTo>
                    <a:pt x="505451" y="474081"/>
                  </a:moveTo>
                  <a:cubicBezTo>
                    <a:pt x="505451" y="480355"/>
                    <a:pt x="502314" y="485060"/>
                    <a:pt x="497608" y="488197"/>
                  </a:cubicBezTo>
                  <a:cubicBezTo>
                    <a:pt x="497608" y="488197"/>
                    <a:pt x="496040" y="488197"/>
                    <a:pt x="496040" y="489766"/>
                  </a:cubicBezTo>
                  <a:cubicBezTo>
                    <a:pt x="492903" y="489766"/>
                    <a:pt x="491334" y="489766"/>
                    <a:pt x="489766" y="489766"/>
                  </a:cubicBezTo>
                  <a:lnTo>
                    <a:pt x="458396" y="489766"/>
                  </a:lnTo>
                  <a:cubicBezTo>
                    <a:pt x="456827" y="489766"/>
                    <a:pt x="455259" y="489766"/>
                    <a:pt x="453690" y="488197"/>
                  </a:cubicBezTo>
                  <a:cubicBezTo>
                    <a:pt x="453690" y="488197"/>
                    <a:pt x="452122" y="488197"/>
                    <a:pt x="452122" y="486629"/>
                  </a:cubicBezTo>
                  <a:cubicBezTo>
                    <a:pt x="445848" y="485060"/>
                    <a:pt x="442711" y="480355"/>
                    <a:pt x="442711" y="474081"/>
                  </a:cubicBezTo>
                  <a:lnTo>
                    <a:pt x="442711" y="458396"/>
                  </a:lnTo>
                  <a:lnTo>
                    <a:pt x="505451" y="458396"/>
                  </a:lnTo>
                  <a:lnTo>
                    <a:pt x="505451" y="474081"/>
                  </a:lnTo>
                  <a:close/>
                  <a:moveTo>
                    <a:pt x="505451" y="238805"/>
                  </a:moveTo>
                  <a:lnTo>
                    <a:pt x="442711" y="238805"/>
                  </a:lnTo>
                  <a:lnTo>
                    <a:pt x="442711" y="207435"/>
                  </a:lnTo>
                  <a:lnTo>
                    <a:pt x="505451" y="207435"/>
                  </a:lnTo>
                  <a:lnTo>
                    <a:pt x="505451" y="238805"/>
                  </a:lnTo>
                  <a:close/>
                  <a:moveTo>
                    <a:pt x="442711" y="427026"/>
                  </a:moveTo>
                  <a:lnTo>
                    <a:pt x="442711" y="270175"/>
                  </a:lnTo>
                  <a:lnTo>
                    <a:pt x="505451" y="270175"/>
                  </a:lnTo>
                  <a:lnTo>
                    <a:pt x="505451" y="427026"/>
                  </a:lnTo>
                  <a:lnTo>
                    <a:pt x="442711" y="427026"/>
                  </a:lnTo>
                  <a:close/>
                  <a:moveTo>
                    <a:pt x="505451" y="176065"/>
                  </a:moveTo>
                  <a:lnTo>
                    <a:pt x="442711" y="176065"/>
                  </a:lnTo>
                  <a:lnTo>
                    <a:pt x="442711" y="144695"/>
                  </a:lnTo>
                  <a:cubicBezTo>
                    <a:pt x="442711" y="127441"/>
                    <a:pt x="456827" y="113324"/>
                    <a:pt x="474081" y="113324"/>
                  </a:cubicBezTo>
                  <a:cubicBezTo>
                    <a:pt x="491334" y="113324"/>
                    <a:pt x="505451" y="127441"/>
                    <a:pt x="505451" y="144695"/>
                  </a:cubicBezTo>
                  <a:lnTo>
                    <a:pt x="505451" y="176065"/>
                  </a:lnTo>
                  <a:close/>
                  <a:moveTo>
                    <a:pt x="583876" y="772097"/>
                  </a:moveTo>
                  <a:cubicBezTo>
                    <a:pt x="583876" y="853659"/>
                    <a:pt x="532115" y="928947"/>
                    <a:pt x="474081" y="928947"/>
                  </a:cubicBezTo>
                  <a:cubicBezTo>
                    <a:pt x="416046" y="928947"/>
                    <a:pt x="364285" y="853659"/>
                    <a:pt x="364285" y="772097"/>
                  </a:cubicBezTo>
                  <a:cubicBezTo>
                    <a:pt x="364285" y="709356"/>
                    <a:pt x="397224" y="662301"/>
                    <a:pt x="445848" y="649753"/>
                  </a:cubicBezTo>
                  <a:cubicBezTo>
                    <a:pt x="445848" y="649753"/>
                    <a:pt x="445848" y="649753"/>
                    <a:pt x="445848" y="649753"/>
                  </a:cubicBezTo>
                  <a:cubicBezTo>
                    <a:pt x="464670" y="645048"/>
                    <a:pt x="481923" y="645048"/>
                    <a:pt x="500745" y="649753"/>
                  </a:cubicBezTo>
                  <a:cubicBezTo>
                    <a:pt x="500745" y="649753"/>
                    <a:pt x="500745" y="649753"/>
                    <a:pt x="500745" y="649753"/>
                  </a:cubicBezTo>
                  <a:cubicBezTo>
                    <a:pt x="550937" y="663870"/>
                    <a:pt x="583876" y="709356"/>
                    <a:pt x="583876" y="772097"/>
                  </a:cubicBezTo>
                  <a:close/>
                  <a:moveTo>
                    <a:pt x="489766" y="616815"/>
                  </a:moveTo>
                  <a:cubicBezTo>
                    <a:pt x="485060" y="616815"/>
                    <a:pt x="478786" y="615246"/>
                    <a:pt x="474081" y="615246"/>
                  </a:cubicBezTo>
                  <a:cubicBezTo>
                    <a:pt x="469375" y="615246"/>
                    <a:pt x="463101" y="615246"/>
                    <a:pt x="458396" y="616815"/>
                  </a:cubicBezTo>
                  <a:lnTo>
                    <a:pt x="458396" y="521136"/>
                  </a:lnTo>
                  <a:lnTo>
                    <a:pt x="489766" y="521136"/>
                  </a:lnTo>
                  <a:lnTo>
                    <a:pt x="489766" y="616815"/>
                  </a:lnTo>
                  <a:close/>
                  <a:moveTo>
                    <a:pt x="834837" y="474081"/>
                  </a:moveTo>
                  <a:cubicBezTo>
                    <a:pt x="834837" y="480355"/>
                    <a:pt x="831700" y="485060"/>
                    <a:pt x="826994" y="488197"/>
                  </a:cubicBezTo>
                  <a:cubicBezTo>
                    <a:pt x="826994" y="488197"/>
                    <a:pt x="825426" y="488197"/>
                    <a:pt x="825426" y="489766"/>
                  </a:cubicBezTo>
                  <a:cubicBezTo>
                    <a:pt x="822289" y="489766"/>
                    <a:pt x="820720" y="489766"/>
                    <a:pt x="819152" y="489766"/>
                  </a:cubicBezTo>
                  <a:lnTo>
                    <a:pt x="787782" y="489766"/>
                  </a:lnTo>
                  <a:cubicBezTo>
                    <a:pt x="786213" y="489766"/>
                    <a:pt x="784645" y="489766"/>
                    <a:pt x="783076" y="488197"/>
                  </a:cubicBezTo>
                  <a:cubicBezTo>
                    <a:pt x="783076" y="488197"/>
                    <a:pt x="781508" y="488197"/>
                    <a:pt x="781508" y="486629"/>
                  </a:cubicBezTo>
                  <a:cubicBezTo>
                    <a:pt x="775234" y="485060"/>
                    <a:pt x="772097" y="480355"/>
                    <a:pt x="772097" y="474081"/>
                  </a:cubicBezTo>
                  <a:lnTo>
                    <a:pt x="772097" y="458396"/>
                  </a:lnTo>
                  <a:lnTo>
                    <a:pt x="834837" y="458396"/>
                  </a:lnTo>
                  <a:lnTo>
                    <a:pt x="834837" y="474081"/>
                  </a:lnTo>
                  <a:close/>
                  <a:moveTo>
                    <a:pt x="834837" y="238805"/>
                  </a:moveTo>
                  <a:lnTo>
                    <a:pt x="772097" y="238805"/>
                  </a:lnTo>
                  <a:lnTo>
                    <a:pt x="772097" y="207435"/>
                  </a:lnTo>
                  <a:lnTo>
                    <a:pt x="834837" y="207435"/>
                  </a:lnTo>
                  <a:lnTo>
                    <a:pt x="834837" y="238805"/>
                  </a:lnTo>
                  <a:close/>
                  <a:moveTo>
                    <a:pt x="772097" y="427026"/>
                  </a:moveTo>
                  <a:lnTo>
                    <a:pt x="772097" y="270175"/>
                  </a:lnTo>
                  <a:lnTo>
                    <a:pt x="834837" y="270175"/>
                  </a:lnTo>
                  <a:lnTo>
                    <a:pt x="834837" y="427026"/>
                  </a:lnTo>
                  <a:lnTo>
                    <a:pt x="772097" y="427026"/>
                  </a:lnTo>
                  <a:close/>
                  <a:moveTo>
                    <a:pt x="834837" y="176065"/>
                  </a:moveTo>
                  <a:lnTo>
                    <a:pt x="772097" y="176065"/>
                  </a:lnTo>
                  <a:lnTo>
                    <a:pt x="772097" y="144695"/>
                  </a:lnTo>
                  <a:cubicBezTo>
                    <a:pt x="772097" y="127441"/>
                    <a:pt x="786213" y="113324"/>
                    <a:pt x="803467" y="113324"/>
                  </a:cubicBezTo>
                  <a:cubicBezTo>
                    <a:pt x="820720" y="113324"/>
                    <a:pt x="834837" y="127441"/>
                    <a:pt x="834837" y="144695"/>
                  </a:cubicBezTo>
                  <a:lnTo>
                    <a:pt x="834837" y="176065"/>
                  </a:lnTo>
                  <a:close/>
                  <a:moveTo>
                    <a:pt x="928947" y="819152"/>
                  </a:moveTo>
                  <a:cubicBezTo>
                    <a:pt x="928947" y="880323"/>
                    <a:pt x="872481" y="928947"/>
                    <a:pt x="803467" y="928947"/>
                  </a:cubicBezTo>
                  <a:cubicBezTo>
                    <a:pt x="734452" y="928947"/>
                    <a:pt x="677986" y="880323"/>
                    <a:pt x="677986" y="819152"/>
                  </a:cubicBezTo>
                  <a:cubicBezTo>
                    <a:pt x="677986" y="767391"/>
                    <a:pt x="720336" y="723473"/>
                    <a:pt x="775234" y="712493"/>
                  </a:cubicBezTo>
                  <a:cubicBezTo>
                    <a:pt x="794056" y="709356"/>
                    <a:pt x="812878" y="709356"/>
                    <a:pt x="831700" y="712493"/>
                  </a:cubicBezTo>
                  <a:cubicBezTo>
                    <a:pt x="886597" y="723473"/>
                    <a:pt x="928947" y="767391"/>
                    <a:pt x="928947" y="819152"/>
                  </a:cubicBezTo>
                  <a:close/>
                  <a:moveTo>
                    <a:pt x="819152" y="677986"/>
                  </a:moveTo>
                  <a:cubicBezTo>
                    <a:pt x="814446" y="677986"/>
                    <a:pt x="808172" y="677986"/>
                    <a:pt x="803467" y="677986"/>
                  </a:cubicBezTo>
                  <a:cubicBezTo>
                    <a:pt x="798761" y="677986"/>
                    <a:pt x="792487" y="677986"/>
                    <a:pt x="787782" y="677986"/>
                  </a:cubicBezTo>
                  <a:lnTo>
                    <a:pt x="787782" y="521136"/>
                  </a:lnTo>
                  <a:lnTo>
                    <a:pt x="819152" y="521136"/>
                  </a:lnTo>
                  <a:lnTo>
                    <a:pt x="819152" y="677986"/>
                  </a:lnTo>
                  <a:close/>
                  <a:moveTo>
                    <a:pt x="928947" y="129010"/>
                  </a:moveTo>
                  <a:lnTo>
                    <a:pt x="864638" y="129010"/>
                  </a:lnTo>
                  <a:cubicBezTo>
                    <a:pt x="864638" y="127441"/>
                    <a:pt x="863070" y="124304"/>
                    <a:pt x="863070" y="122736"/>
                  </a:cubicBezTo>
                  <a:cubicBezTo>
                    <a:pt x="863070" y="121167"/>
                    <a:pt x="863070" y="121167"/>
                    <a:pt x="861501" y="119599"/>
                  </a:cubicBezTo>
                  <a:cubicBezTo>
                    <a:pt x="859933" y="116461"/>
                    <a:pt x="858364" y="113324"/>
                    <a:pt x="856796" y="110187"/>
                  </a:cubicBezTo>
                  <a:cubicBezTo>
                    <a:pt x="856796" y="110187"/>
                    <a:pt x="855227" y="108619"/>
                    <a:pt x="855227" y="108619"/>
                  </a:cubicBezTo>
                  <a:cubicBezTo>
                    <a:pt x="853659" y="105482"/>
                    <a:pt x="852090" y="103913"/>
                    <a:pt x="848953" y="102345"/>
                  </a:cubicBezTo>
                  <a:cubicBezTo>
                    <a:pt x="847385" y="100776"/>
                    <a:pt x="847385" y="100776"/>
                    <a:pt x="845816" y="99208"/>
                  </a:cubicBezTo>
                  <a:cubicBezTo>
                    <a:pt x="844248" y="97639"/>
                    <a:pt x="842679" y="96071"/>
                    <a:pt x="839542" y="94502"/>
                  </a:cubicBezTo>
                  <a:cubicBezTo>
                    <a:pt x="837974" y="92934"/>
                    <a:pt x="836405" y="92934"/>
                    <a:pt x="836405" y="91365"/>
                  </a:cubicBezTo>
                  <a:cubicBezTo>
                    <a:pt x="834837" y="89797"/>
                    <a:pt x="831700" y="88228"/>
                    <a:pt x="830131" y="88228"/>
                  </a:cubicBezTo>
                  <a:cubicBezTo>
                    <a:pt x="828563" y="88228"/>
                    <a:pt x="826994" y="86660"/>
                    <a:pt x="826994" y="86660"/>
                  </a:cubicBezTo>
                  <a:cubicBezTo>
                    <a:pt x="823857" y="85091"/>
                    <a:pt x="822289" y="85091"/>
                    <a:pt x="819152" y="85091"/>
                  </a:cubicBezTo>
                  <a:cubicBezTo>
                    <a:pt x="817583" y="85091"/>
                    <a:pt x="816015" y="85091"/>
                    <a:pt x="816015" y="83523"/>
                  </a:cubicBezTo>
                  <a:cubicBezTo>
                    <a:pt x="811309" y="81954"/>
                    <a:pt x="808172" y="81954"/>
                    <a:pt x="803467" y="81954"/>
                  </a:cubicBezTo>
                  <a:cubicBezTo>
                    <a:pt x="798761" y="81954"/>
                    <a:pt x="795624" y="81954"/>
                    <a:pt x="790919" y="83523"/>
                  </a:cubicBezTo>
                  <a:cubicBezTo>
                    <a:pt x="789350" y="83523"/>
                    <a:pt x="787782" y="83523"/>
                    <a:pt x="787782" y="85091"/>
                  </a:cubicBezTo>
                  <a:cubicBezTo>
                    <a:pt x="784645" y="85091"/>
                    <a:pt x="783076" y="86660"/>
                    <a:pt x="779939" y="86660"/>
                  </a:cubicBezTo>
                  <a:cubicBezTo>
                    <a:pt x="778371" y="86660"/>
                    <a:pt x="776802" y="88228"/>
                    <a:pt x="776802" y="88228"/>
                  </a:cubicBezTo>
                  <a:cubicBezTo>
                    <a:pt x="775234" y="89797"/>
                    <a:pt x="772097" y="89797"/>
                    <a:pt x="770528" y="91365"/>
                  </a:cubicBezTo>
                  <a:cubicBezTo>
                    <a:pt x="768960" y="91365"/>
                    <a:pt x="767391" y="92934"/>
                    <a:pt x="767391" y="94502"/>
                  </a:cubicBezTo>
                  <a:cubicBezTo>
                    <a:pt x="765823" y="96071"/>
                    <a:pt x="764254" y="97639"/>
                    <a:pt x="761117" y="99208"/>
                  </a:cubicBezTo>
                  <a:cubicBezTo>
                    <a:pt x="759549" y="100776"/>
                    <a:pt x="759549" y="100776"/>
                    <a:pt x="757980" y="102345"/>
                  </a:cubicBezTo>
                  <a:cubicBezTo>
                    <a:pt x="756412" y="103913"/>
                    <a:pt x="754843" y="107050"/>
                    <a:pt x="751706" y="108619"/>
                  </a:cubicBezTo>
                  <a:cubicBezTo>
                    <a:pt x="751706" y="108619"/>
                    <a:pt x="750138" y="110187"/>
                    <a:pt x="750138" y="110187"/>
                  </a:cubicBezTo>
                  <a:cubicBezTo>
                    <a:pt x="748569" y="113324"/>
                    <a:pt x="747001" y="116461"/>
                    <a:pt x="745432" y="119599"/>
                  </a:cubicBezTo>
                  <a:cubicBezTo>
                    <a:pt x="745432" y="121167"/>
                    <a:pt x="745432" y="121167"/>
                    <a:pt x="743864" y="122736"/>
                  </a:cubicBezTo>
                  <a:cubicBezTo>
                    <a:pt x="742295" y="124304"/>
                    <a:pt x="742295" y="127441"/>
                    <a:pt x="742295" y="129010"/>
                  </a:cubicBezTo>
                  <a:lnTo>
                    <a:pt x="535252" y="129010"/>
                  </a:lnTo>
                  <a:cubicBezTo>
                    <a:pt x="535252" y="127441"/>
                    <a:pt x="533684" y="124304"/>
                    <a:pt x="533684" y="122736"/>
                  </a:cubicBezTo>
                  <a:cubicBezTo>
                    <a:pt x="533684" y="121167"/>
                    <a:pt x="533684" y="121167"/>
                    <a:pt x="532115" y="119599"/>
                  </a:cubicBezTo>
                  <a:cubicBezTo>
                    <a:pt x="530547" y="116461"/>
                    <a:pt x="528978" y="113324"/>
                    <a:pt x="527410" y="110187"/>
                  </a:cubicBezTo>
                  <a:cubicBezTo>
                    <a:pt x="527410" y="110187"/>
                    <a:pt x="525841" y="108619"/>
                    <a:pt x="525841" y="108619"/>
                  </a:cubicBezTo>
                  <a:cubicBezTo>
                    <a:pt x="524273" y="105482"/>
                    <a:pt x="522704" y="103913"/>
                    <a:pt x="519567" y="102345"/>
                  </a:cubicBezTo>
                  <a:cubicBezTo>
                    <a:pt x="517999" y="100776"/>
                    <a:pt x="517999" y="100776"/>
                    <a:pt x="516430" y="99208"/>
                  </a:cubicBezTo>
                  <a:cubicBezTo>
                    <a:pt x="514862" y="97639"/>
                    <a:pt x="513293" y="96071"/>
                    <a:pt x="510156" y="94502"/>
                  </a:cubicBezTo>
                  <a:cubicBezTo>
                    <a:pt x="508588" y="92934"/>
                    <a:pt x="507019" y="92934"/>
                    <a:pt x="507019" y="91365"/>
                  </a:cubicBezTo>
                  <a:cubicBezTo>
                    <a:pt x="505451" y="89797"/>
                    <a:pt x="502314" y="88228"/>
                    <a:pt x="500745" y="88228"/>
                  </a:cubicBezTo>
                  <a:cubicBezTo>
                    <a:pt x="499177" y="88228"/>
                    <a:pt x="497608" y="86660"/>
                    <a:pt x="497608" y="86660"/>
                  </a:cubicBezTo>
                  <a:cubicBezTo>
                    <a:pt x="494471" y="85091"/>
                    <a:pt x="492903" y="85091"/>
                    <a:pt x="489766" y="85091"/>
                  </a:cubicBezTo>
                  <a:cubicBezTo>
                    <a:pt x="488197" y="85091"/>
                    <a:pt x="486629" y="85091"/>
                    <a:pt x="486629" y="83523"/>
                  </a:cubicBezTo>
                  <a:cubicBezTo>
                    <a:pt x="481923" y="81954"/>
                    <a:pt x="478786" y="81954"/>
                    <a:pt x="474081" y="81954"/>
                  </a:cubicBezTo>
                  <a:cubicBezTo>
                    <a:pt x="469375" y="81954"/>
                    <a:pt x="466238" y="81954"/>
                    <a:pt x="461533" y="83523"/>
                  </a:cubicBezTo>
                  <a:cubicBezTo>
                    <a:pt x="459964" y="83523"/>
                    <a:pt x="458396" y="83523"/>
                    <a:pt x="458396" y="85091"/>
                  </a:cubicBezTo>
                  <a:cubicBezTo>
                    <a:pt x="455259" y="85091"/>
                    <a:pt x="453690" y="86660"/>
                    <a:pt x="450553" y="86660"/>
                  </a:cubicBezTo>
                  <a:cubicBezTo>
                    <a:pt x="448985" y="86660"/>
                    <a:pt x="447416" y="88228"/>
                    <a:pt x="447416" y="88228"/>
                  </a:cubicBezTo>
                  <a:cubicBezTo>
                    <a:pt x="445848" y="89797"/>
                    <a:pt x="442711" y="89797"/>
                    <a:pt x="441142" y="91365"/>
                  </a:cubicBezTo>
                  <a:cubicBezTo>
                    <a:pt x="439574" y="91365"/>
                    <a:pt x="438005" y="92934"/>
                    <a:pt x="438005" y="94502"/>
                  </a:cubicBezTo>
                  <a:cubicBezTo>
                    <a:pt x="436437" y="96071"/>
                    <a:pt x="434868" y="97639"/>
                    <a:pt x="431731" y="99208"/>
                  </a:cubicBezTo>
                  <a:cubicBezTo>
                    <a:pt x="430163" y="100776"/>
                    <a:pt x="430163" y="100776"/>
                    <a:pt x="428594" y="102345"/>
                  </a:cubicBezTo>
                  <a:cubicBezTo>
                    <a:pt x="427026" y="103913"/>
                    <a:pt x="425457" y="107050"/>
                    <a:pt x="422320" y="108619"/>
                  </a:cubicBezTo>
                  <a:cubicBezTo>
                    <a:pt x="422320" y="108619"/>
                    <a:pt x="420751" y="110187"/>
                    <a:pt x="420751" y="110187"/>
                  </a:cubicBezTo>
                  <a:cubicBezTo>
                    <a:pt x="419183" y="113324"/>
                    <a:pt x="417614" y="116461"/>
                    <a:pt x="416046" y="119599"/>
                  </a:cubicBezTo>
                  <a:cubicBezTo>
                    <a:pt x="416046" y="121167"/>
                    <a:pt x="416046" y="121167"/>
                    <a:pt x="414477" y="122736"/>
                  </a:cubicBezTo>
                  <a:cubicBezTo>
                    <a:pt x="412909" y="124304"/>
                    <a:pt x="412909" y="127441"/>
                    <a:pt x="412909" y="129010"/>
                  </a:cubicBezTo>
                  <a:lnTo>
                    <a:pt x="221551" y="129010"/>
                  </a:lnTo>
                  <a:cubicBezTo>
                    <a:pt x="221551" y="127441"/>
                    <a:pt x="219983" y="124304"/>
                    <a:pt x="219983" y="122736"/>
                  </a:cubicBezTo>
                  <a:cubicBezTo>
                    <a:pt x="219983" y="121167"/>
                    <a:pt x="219983" y="121167"/>
                    <a:pt x="218414" y="119599"/>
                  </a:cubicBezTo>
                  <a:cubicBezTo>
                    <a:pt x="216846" y="116461"/>
                    <a:pt x="215277" y="113324"/>
                    <a:pt x="213709" y="110187"/>
                  </a:cubicBezTo>
                  <a:cubicBezTo>
                    <a:pt x="213709" y="110187"/>
                    <a:pt x="212140" y="108619"/>
                    <a:pt x="212140" y="108619"/>
                  </a:cubicBezTo>
                  <a:cubicBezTo>
                    <a:pt x="210572" y="105482"/>
                    <a:pt x="209003" y="103913"/>
                    <a:pt x="205866" y="102345"/>
                  </a:cubicBezTo>
                  <a:cubicBezTo>
                    <a:pt x="204298" y="100776"/>
                    <a:pt x="204298" y="100776"/>
                    <a:pt x="202729" y="99208"/>
                  </a:cubicBezTo>
                  <a:cubicBezTo>
                    <a:pt x="201161" y="97639"/>
                    <a:pt x="199592" y="96071"/>
                    <a:pt x="196455" y="94502"/>
                  </a:cubicBezTo>
                  <a:cubicBezTo>
                    <a:pt x="194887" y="92934"/>
                    <a:pt x="194887" y="92934"/>
                    <a:pt x="193318" y="91365"/>
                  </a:cubicBezTo>
                  <a:cubicBezTo>
                    <a:pt x="191750" y="89797"/>
                    <a:pt x="188613" y="88228"/>
                    <a:pt x="187044" y="88228"/>
                  </a:cubicBezTo>
                  <a:cubicBezTo>
                    <a:pt x="185476" y="88228"/>
                    <a:pt x="183907" y="86660"/>
                    <a:pt x="183907" y="86660"/>
                  </a:cubicBezTo>
                  <a:cubicBezTo>
                    <a:pt x="180770" y="85091"/>
                    <a:pt x="179202" y="85091"/>
                    <a:pt x="176065" y="85091"/>
                  </a:cubicBezTo>
                  <a:cubicBezTo>
                    <a:pt x="174496" y="85091"/>
                    <a:pt x="172928" y="85091"/>
                    <a:pt x="172928" y="83523"/>
                  </a:cubicBezTo>
                  <a:cubicBezTo>
                    <a:pt x="168222" y="81954"/>
                    <a:pt x="165085" y="81954"/>
                    <a:pt x="160380" y="81954"/>
                  </a:cubicBezTo>
                  <a:cubicBezTo>
                    <a:pt x="155674" y="81954"/>
                    <a:pt x="152537" y="81954"/>
                    <a:pt x="149400" y="83523"/>
                  </a:cubicBezTo>
                  <a:cubicBezTo>
                    <a:pt x="147832" y="83523"/>
                    <a:pt x="146263" y="83523"/>
                    <a:pt x="146263" y="85091"/>
                  </a:cubicBezTo>
                  <a:cubicBezTo>
                    <a:pt x="143126" y="85091"/>
                    <a:pt x="141558" y="86660"/>
                    <a:pt x="138421" y="86660"/>
                  </a:cubicBezTo>
                  <a:cubicBezTo>
                    <a:pt x="136852" y="86660"/>
                    <a:pt x="135284" y="88228"/>
                    <a:pt x="135284" y="88228"/>
                  </a:cubicBezTo>
                  <a:cubicBezTo>
                    <a:pt x="132147" y="89797"/>
                    <a:pt x="129010" y="89797"/>
                    <a:pt x="127441" y="91365"/>
                  </a:cubicBezTo>
                  <a:cubicBezTo>
                    <a:pt x="125873" y="91365"/>
                    <a:pt x="124304" y="92934"/>
                    <a:pt x="124304" y="94502"/>
                  </a:cubicBezTo>
                  <a:cubicBezTo>
                    <a:pt x="121167" y="96071"/>
                    <a:pt x="119599" y="97639"/>
                    <a:pt x="118030" y="99208"/>
                  </a:cubicBezTo>
                  <a:cubicBezTo>
                    <a:pt x="116461" y="99208"/>
                    <a:pt x="116461" y="100776"/>
                    <a:pt x="114893" y="100776"/>
                  </a:cubicBezTo>
                  <a:cubicBezTo>
                    <a:pt x="113324" y="103913"/>
                    <a:pt x="111756" y="105482"/>
                    <a:pt x="110187" y="108619"/>
                  </a:cubicBezTo>
                  <a:cubicBezTo>
                    <a:pt x="110187" y="108619"/>
                    <a:pt x="108619" y="110187"/>
                    <a:pt x="108619" y="110187"/>
                  </a:cubicBezTo>
                  <a:cubicBezTo>
                    <a:pt x="105482" y="113324"/>
                    <a:pt x="103913" y="116461"/>
                    <a:pt x="102345" y="119599"/>
                  </a:cubicBezTo>
                  <a:cubicBezTo>
                    <a:pt x="102345" y="121167"/>
                    <a:pt x="102345" y="121167"/>
                    <a:pt x="100776" y="122736"/>
                  </a:cubicBezTo>
                  <a:cubicBezTo>
                    <a:pt x="100776" y="124304"/>
                    <a:pt x="100776" y="127441"/>
                    <a:pt x="99208" y="129010"/>
                  </a:cubicBezTo>
                  <a:lnTo>
                    <a:pt x="50584" y="129010"/>
                  </a:lnTo>
                  <a:lnTo>
                    <a:pt x="50584" y="97639"/>
                  </a:lnTo>
                  <a:cubicBezTo>
                    <a:pt x="50584" y="70975"/>
                    <a:pt x="70975" y="50584"/>
                    <a:pt x="97639" y="50584"/>
                  </a:cubicBezTo>
                  <a:lnTo>
                    <a:pt x="881892" y="50584"/>
                  </a:lnTo>
                  <a:cubicBezTo>
                    <a:pt x="908557" y="50584"/>
                    <a:pt x="928947" y="70975"/>
                    <a:pt x="928947" y="97639"/>
                  </a:cubicBezTo>
                  <a:lnTo>
                    <a:pt x="928947" y="129010"/>
                  </a:lnTo>
                  <a:close/>
                </a:path>
              </a:pathLst>
            </a:custGeom>
            <a:solidFill>
              <a:srgbClr val="11408D"/>
            </a:solidFill>
            <a:ln w="15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55">
              <a:extLst>
                <a:ext uri="{FF2B5EF4-FFF2-40B4-BE49-F238E27FC236}">
                  <a16:creationId xmlns:a16="http://schemas.microsoft.com/office/drawing/2014/main" id="{2836016B-3598-4143-92EE-A447C28FC1AA}"/>
                </a:ext>
              </a:extLst>
            </p:cNvPr>
            <p:cNvSpPr/>
            <p:nvPr/>
          </p:nvSpPr>
          <p:spPr>
            <a:xfrm>
              <a:off x="5539766" y="5986497"/>
              <a:ext cx="109795" cy="109795"/>
            </a:xfrm>
            <a:custGeom>
              <a:avLst/>
              <a:gdLst>
                <a:gd name="connsiteX0" fmla="*/ 19214 w 109795"/>
                <a:gd name="connsiteY0" fmla="*/ 19214 h 109795"/>
                <a:gd name="connsiteX1" fmla="*/ 19214 w 109795"/>
                <a:gd name="connsiteY1" fmla="*/ 50584 h 109795"/>
                <a:gd name="connsiteX2" fmla="*/ 66269 w 109795"/>
                <a:gd name="connsiteY2" fmla="*/ 97639 h 109795"/>
                <a:gd name="connsiteX3" fmla="*/ 97639 w 109795"/>
                <a:gd name="connsiteY3" fmla="*/ 97639 h 109795"/>
                <a:gd name="connsiteX4" fmla="*/ 19214 w 109795"/>
                <a:gd name="connsiteY4" fmla="*/ 19214 h 10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5" h="109795">
                  <a:moveTo>
                    <a:pt x="19214" y="19214"/>
                  </a:moveTo>
                  <a:lnTo>
                    <a:pt x="19214" y="50584"/>
                  </a:lnTo>
                  <a:cubicBezTo>
                    <a:pt x="45879" y="50584"/>
                    <a:pt x="66269" y="70975"/>
                    <a:pt x="66269" y="97639"/>
                  </a:cubicBezTo>
                  <a:lnTo>
                    <a:pt x="97639" y="97639"/>
                  </a:lnTo>
                  <a:cubicBezTo>
                    <a:pt x="97639" y="53721"/>
                    <a:pt x="63132" y="19214"/>
                    <a:pt x="19214" y="19214"/>
                  </a:cubicBezTo>
                  <a:close/>
                </a:path>
              </a:pathLst>
            </a:custGeom>
            <a:solidFill>
              <a:srgbClr val="11408D"/>
            </a:solidFill>
            <a:ln w="15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56">
              <a:extLst>
                <a:ext uri="{FF2B5EF4-FFF2-40B4-BE49-F238E27FC236}">
                  <a16:creationId xmlns:a16="http://schemas.microsoft.com/office/drawing/2014/main" id="{419E807E-8A4E-4DF8-89E5-07440EE2CF21}"/>
                </a:ext>
              </a:extLst>
            </p:cNvPr>
            <p:cNvSpPr/>
            <p:nvPr/>
          </p:nvSpPr>
          <p:spPr>
            <a:xfrm>
              <a:off x="5900522" y="6049237"/>
              <a:ext cx="94110" cy="94110"/>
            </a:xfrm>
            <a:custGeom>
              <a:avLst/>
              <a:gdLst>
                <a:gd name="connsiteX0" fmla="*/ 50584 w 94110"/>
                <a:gd name="connsiteY0" fmla="*/ 81954 h 94110"/>
                <a:gd name="connsiteX1" fmla="*/ 81954 w 94110"/>
                <a:gd name="connsiteY1" fmla="*/ 81954 h 94110"/>
                <a:gd name="connsiteX2" fmla="*/ 19214 w 94110"/>
                <a:gd name="connsiteY2" fmla="*/ 19214 h 94110"/>
                <a:gd name="connsiteX3" fmla="*/ 19214 w 94110"/>
                <a:gd name="connsiteY3" fmla="*/ 50584 h 94110"/>
                <a:gd name="connsiteX4" fmla="*/ 50584 w 94110"/>
                <a:gd name="connsiteY4" fmla="*/ 81954 h 9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10" h="94110">
                  <a:moveTo>
                    <a:pt x="50584" y="81954"/>
                  </a:moveTo>
                  <a:lnTo>
                    <a:pt x="81954" y="81954"/>
                  </a:lnTo>
                  <a:cubicBezTo>
                    <a:pt x="81954" y="47447"/>
                    <a:pt x="53721" y="19214"/>
                    <a:pt x="19214" y="19214"/>
                  </a:cubicBezTo>
                  <a:lnTo>
                    <a:pt x="19214" y="50584"/>
                  </a:lnTo>
                  <a:cubicBezTo>
                    <a:pt x="36468" y="50584"/>
                    <a:pt x="50584" y="64701"/>
                    <a:pt x="50584" y="81954"/>
                  </a:cubicBezTo>
                  <a:close/>
                </a:path>
              </a:pathLst>
            </a:custGeom>
            <a:solidFill>
              <a:srgbClr val="11408D"/>
            </a:solidFill>
            <a:ln w="15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2" name="Picture 2" descr="Roast Turkey icon or logo in modern line style. High quality black outline pictogram for web site design and mobile apps. Vector illustration on a white background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7" t="20792" r="19601" b="38537"/>
          <a:stretch/>
        </p:blipFill>
        <p:spPr bwMode="auto">
          <a:xfrm>
            <a:off x="5911474" y="3306201"/>
            <a:ext cx="1498932" cy="10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사례 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– </a:t>
            </a:r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보관온도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 </a:t>
            </a:r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미준수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, 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조리실 오염</a:t>
            </a:r>
          </a:p>
        </p:txBody>
      </p:sp>
      <p:sp>
        <p:nvSpPr>
          <p:cNvPr id="43" name="사각형: 둥근 모서리 8">
            <a:extLst>
              <a:ext uri="{FF2B5EF4-FFF2-40B4-BE49-F238E27FC236}">
                <a16:creationId xmlns:a16="http://schemas.microsoft.com/office/drawing/2014/main" id="{8D8B25B8-0061-4843-A991-88D0095AFF33}"/>
              </a:ext>
            </a:extLst>
          </p:cNvPr>
          <p:cNvSpPr/>
          <p:nvPr/>
        </p:nvSpPr>
        <p:spPr>
          <a:xfrm rot="16200000" flipV="1">
            <a:off x="1999316" y="1082057"/>
            <a:ext cx="1617054" cy="5240737"/>
          </a:xfrm>
          <a:prstGeom prst="roundRect">
            <a:avLst>
              <a:gd name="adj" fmla="val 11923"/>
            </a:avLst>
          </a:prstGeom>
          <a:solidFill>
            <a:srgbClr val="94A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사각형: 둥근 모서리 10">
            <a:extLst>
              <a:ext uri="{FF2B5EF4-FFF2-40B4-BE49-F238E27FC236}">
                <a16:creationId xmlns:a16="http://schemas.microsoft.com/office/drawing/2014/main" id="{63074782-3380-4713-A96D-10A13BFEE034}"/>
              </a:ext>
            </a:extLst>
          </p:cNvPr>
          <p:cNvSpPr/>
          <p:nvPr/>
        </p:nvSpPr>
        <p:spPr>
          <a:xfrm rot="16200000" flipV="1">
            <a:off x="2048348" y="1131090"/>
            <a:ext cx="1617054" cy="5142671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6BB926A1-64A3-4497-87D3-153082DC31DD}"/>
              </a:ext>
            </a:extLst>
          </p:cNvPr>
          <p:cNvSpPr/>
          <p:nvPr/>
        </p:nvSpPr>
        <p:spPr>
          <a:xfrm>
            <a:off x="187474" y="1871294"/>
            <a:ext cx="5240737" cy="818203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4969176-2D85-4613-80DE-5DC92AE0B2C6}"/>
              </a:ext>
            </a:extLst>
          </p:cNvPr>
          <p:cNvSpPr/>
          <p:nvPr/>
        </p:nvSpPr>
        <p:spPr>
          <a:xfrm>
            <a:off x="2311209" y="3014484"/>
            <a:ext cx="311700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환자에서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클로스트리디움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퍼프리젠스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검출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3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8900" indent="-88900"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도시락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제공업소의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청소상태 불량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대량 조리된 식품을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장시간 실온 방치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원인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조리에서 배식까지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시간 동안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실온방치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7" name="사각형: 둥근 모서리 79">
            <a:extLst>
              <a:ext uri="{FF2B5EF4-FFF2-40B4-BE49-F238E27FC236}">
                <a16:creationId xmlns:a16="http://schemas.microsoft.com/office/drawing/2014/main" id="{21A4024F-A376-4DD7-A9A5-96F6A0ECE0B4}"/>
              </a:ext>
            </a:extLst>
          </p:cNvPr>
          <p:cNvSpPr/>
          <p:nvPr/>
        </p:nvSpPr>
        <p:spPr>
          <a:xfrm>
            <a:off x="4226169" y="4766860"/>
            <a:ext cx="2461307" cy="281190"/>
          </a:xfrm>
          <a:prstGeom prst="roundRect">
            <a:avLst>
              <a:gd name="adj" fmla="val 50000"/>
            </a:avLst>
          </a:prstGeom>
          <a:solidFill>
            <a:srgbClr val="9F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예방 방안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1318C08-5357-43A1-BC7B-0749D8ABD925}"/>
              </a:ext>
            </a:extLst>
          </p:cNvPr>
          <p:cNvSpPr/>
          <p:nvPr/>
        </p:nvSpPr>
        <p:spPr>
          <a:xfrm>
            <a:off x="187474" y="5096335"/>
            <a:ext cx="115928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클로스트리디움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퍼프리젠스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가열∙조리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후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장시간 실온에 방치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할 경우 식중독을 일으킬 수 있어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가열∙조리한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후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반드시 냉장</a:t>
            </a: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(5℃)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또는 보온</a:t>
            </a: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(60℃)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저장</a:t>
            </a:r>
            <a:endParaRPr lang="en-US" altLang="ko-KR" sz="1400" spc="-1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클로스트리디움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퍼프리젠스는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아포를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형성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하는 균으로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가열조리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시</a:t>
            </a: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균은 사멸하지만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아포는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생존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하여 장기간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실온보관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시 </a:t>
            </a: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60℃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이하에서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아포가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깨어나면서 세균이 증식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하여 식중독을 </a:t>
            </a:r>
            <a:r>
              <a:rPr lang="ko-KR" altLang="en-US" sz="1400" spc="-1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유발</a:t>
            </a:r>
            <a:endParaRPr lang="en-US" altLang="ko-KR" sz="1400" spc="-100" dirty="0" smtClean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식중독 원인조사 결과에 따라 오염원 제거</a:t>
            </a: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청소∙소독</a:t>
            </a: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 후 급식 재개</a:t>
            </a:r>
            <a:endParaRPr lang="en-US" altLang="ko-KR" sz="1400" spc="-1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400" spc="-1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F2BF50E5-15FD-4E9D-8347-C6A4AFB46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5400000">
            <a:off x="1408648" y="3567138"/>
            <a:ext cx="1805123" cy="215553"/>
          </a:xfrm>
          <a:prstGeom prst="rect">
            <a:avLst/>
          </a:prstGeom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8FCE0977-CDC4-4EC6-90F7-CF7BFA83F7F1}"/>
              </a:ext>
            </a:extLst>
          </p:cNvPr>
          <p:cNvSpPr/>
          <p:nvPr/>
        </p:nvSpPr>
        <p:spPr>
          <a:xfrm>
            <a:off x="339254" y="1947846"/>
            <a:ext cx="5088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2015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5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월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경기도 소재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OO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학교에서 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도시락 섭취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후 집단식중독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119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명 발생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4" name="사각형: 둥근 모서리 24">
            <a:extLst>
              <a:ext uri="{FF2B5EF4-FFF2-40B4-BE49-F238E27FC236}">
                <a16:creationId xmlns:a16="http://schemas.microsoft.com/office/drawing/2014/main" id="{99D2F530-93F7-4F99-998A-C83A915A4E86}"/>
              </a:ext>
            </a:extLst>
          </p:cNvPr>
          <p:cNvSpPr/>
          <p:nvPr/>
        </p:nvSpPr>
        <p:spPr>
          <a:xfrm rot="16200000" flipV="1">
            <a:off x="8061363" y="616678"/>
            <a:ext cx="1631874" cy="6223001"/>
          </a:xfrm>
          <a:prstGeom prst="roundRect">
            <a:avLst>
              <a:gd name="adj" fmla="val 11923"/>
            </a:avLst>
          </a:prstGeom>
          <a:solidFill>
            <a:srgbClr val="94A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55" name="사각형: 둥근 모서리 25">
            <a:extLst>
              <a:ext uri="{FF2B5EF4-FFF2-40B4-BE49-F238E27FC236}">
                <a16:creationId xmlns:a16="http://schemas.microsoft.com/office/drawing/2014/main" id="{16D18DBC-2A9C-4732-9004-DAEED28AEE17}"/>
              </a:ext>
            </a:extLst>
          </p:cNvPr>
          <p:cNvSpPr/>
          <p:nvPr/>
        </p:nvSpPr>
        <p:spPr>
          <a:xfrm rot="16200000" flipV="1">
            <a:off x="8116268" y="671584"/>
            <a:ext cx="1629890" cy="6115173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2964477D-600D-44C2-B401-E3982EA24E8F}"/>
              </a:ext>
            </a:extLst>
          </p:cNvPr>
          <p:cNvSpPr/>
          <p:nvPr/>
        </p:nvSpPr>
        <p:spPr>
          <a:xfrm>
            <a:off x="5765800" y="1873962"/>
            <a:ext cx="6223000" cy="81553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5873626" y="1945604"/>
            <a:ext cx="6115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2014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3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월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경기도 소재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00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학교에서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</a:p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연속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회 집단식중독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296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명 발생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AE49EF69-7A90-4F1F-B82E-63AAD89A31C4}"/>
              </a:ext>
            </a:extLst>
          </p:cNvPr>
          <p:cNvSpPr/>
          <p:nvPr/>
        </p:nvSpPr>
        <p:spPr>
          <a:xfrm>
            <a:off x="7695245" y="3156557"/>
            <a:ext cx="429355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학생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조리종사자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보존식에서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클로스트리디움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퍼프리젠스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검출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3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8900" indent="-88900"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조리실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오염원이 충분히 제거되지 않은 상태에서 급식 재개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원인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56BDFDB2-7060-42A8-A240-DFE8F85E8B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5400000">
            <a:off x="6650264" y="3573170"/>
            <a:ext cx="1805123" cy="209304"/>
          </a:xfrm>
          <a:prstGeom prst="rect">
            <a:avLst/>
          </a:prstGeom>
        </p:spPr>
      </p:pic>
      <p:grpSp>
        <p:nvGrpSpPr>
          <p:cNvPr id="33" name="그룹 38">
            <a:extLst>
              <a:ext uri="{FF2B5EF4-FFF2-40B4-BE49-F238E27FC236}">
                <a16:creationId xmlns:a16="http://schemas.microsoft.com/office/drawing/2014/main" id="{7526050A-5E17-493B-A28C-8EEAA027A31B}"/>
              </a:ext>
            </a:extLst>
          </p:cNvPr>
          <p:cNvGrpSpPr/>
          <p:nvPr/>
        </p:nvGrpSpPr>
        <p:grpSpPr>
          <a:xfrm>
            <a:off x="619275" y="3070709"/>
            <a:ext cx="1201979" cy="1251080"/>
            <a:chOff x="9171713" y="5094740"/>
            <a:chExt cx="892177" cy="1111562"/>
          </a:xfrm>
          <a:solidFill>
            <a:srgbClr val="11408D"/>
          </a:solidFill>
        </p:grpSpPr>
        <p:sp>
          <p:nvSpPr>
            <p:cNvPr id="34" name="자유형: 도형 39">
              <a:extLst>
                <a:ext uri="{FF2B5EF4-FFF2-40B4-BE49-F238E27FC236}">
                  <a16:creationId xmlns:a16="http://schemas.microsoft.com/office/drawing/2014/main" id="{30E996BF-2EDB-4D19-AFD9-7E777A34A112}"/>
                </a:ext>
              </a:extLst>
            </p:cNvPr>
            <p:cNvSpPr/>
            <p:nvPr/>
          </p:nvSpPr>
          <p:spPr>
            <a:xfrm>
              <a:off x="9296698" y="5094740"/>
              <a:ext cx="638218" cy="585032"/>
            </a:xfrm>
            <a:custGeom>
              <a:avLst/>
              <a:gdLst>
                <a:gd name="connsiteX0" fmla="*/ 16669 w 457200"/>
                <a:gd name="connsiteY0" fmla="*/ 420529 h 419100"/>
                <a:gd name="connsiteX1" fmla="*/ 7144 w 457200"/>
                <a:gd name="connsiteY1" fmla="*/ 411004 h 419100"/>
                <a:gd name="connsiteX2" fmla="*/ 7144 w 457200"/>
                <a:gd name="connsiteY2" fmla="*/ 44291 h 419100"/>
                <a:gd name="connsiteX3" fmla="*/ 44291 w 457200"/>
                <a:gd name="connsiteY3" fmla="*/ 7144 h 419100"/>
                <a:gd name="connsiteX4" fmla="*/ 418624 w 457200"/>
                <a:gd name="connsiteY4" fmla="*/ 7144 h 419100"/>
                <a:gd name="connsiteX5" fmla="*/ 455771 w 457200"/>
                <a:gd name="connsiteY5" fmla="*/ 44291 h 419100"/>
                <a:gd name="connsiteX6" fmla="*/ 455771 w 457200"/>
                <a:gd name="connsiteY6" fmla="*/ 100489 h 419100"/>
                <a:gd name="connsiteX7" fmla="*/ 446246 w 457200"/>
                <a:gd name="connsiteY7" fmla="*/ 110014 h 419100"/>
                <a:gd name="connsiteX8" fmla="*/ 436721 w 457200"/>
                <a:gd name="connsiteY8" fmla="*/ 100489 h 419100"/>
                <a:gd name="connsiteX9" fmla="*/ 436721 w 457200"/>
                <a:gd name="connsiteY9" fmla="*/ 44291 h 419100"/>
                <a:gd name="connsiteX10" fmla="*/ 418624 w 457200"/>
                <a:gd name="connsiteY10" fmla="*/ 26194 h 419100"/>
                <a:gd name="connsiteX11" fmla="*/ 45244 w 457200"/>
                <a:gd name="connsiteY11" fmla="*/ 26194 h 419100"/>
                <a:gd name="connsiteX12" fmla="*/ 27146 w 457200"/>
                <a:gd name="connsiteY12" fmla="*/ 44291 h 419100"/>
                <a:gd name="connsiteX13" fmla="*/ 27146 w 457200"/>
                <a:gd name="connsiteY13" fmla="*/ 411004 h 419100"/>
                <a:gd name="connsiteX14" fmla="*/ 16669 w 457200"/>
                <a:gd name="connsiteY14" fmla="*/ 42052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200" h="419100">
                  <a:moveTo>
                    <a:pt x="16669" y="420529"/>
                  </a:moveTo>
                  <a:cubicBezTo>
                    <a:pt x="10954" y="420529"/>
                    <a:pt x="7144" y="416719"/>
                    <a:pt x="7144" y="411004"/>
                  </a:cubicBezTo>
                  <a:lnTo>
                    <a:pt x="7144" y="44291"/>
                  </a:lnTo>
                  <a:cubicBezTo>
                    <a:pt x="7144" y="23336"/>
                    <a:pt x="24289" y="7144"/>
                    <a:pt x="44291" y="7144"/>
                  </a:cubicBezTo>
                  <a:lnTo>
                    <a:pt x="418624" y="7144"/>
                  </a:lnTo>
                  <a:cubicBezTo>
                    <a:pt x="439579" y="7144"/>
                    <a:pt x="455771" y="24289"/>
                    <a:pt x="455771" y="44291"/>
                  </a:cubicBezTo>
                  <a:lnTo>
                    <a:pt x="455771" y="100489"/>
                  </a:lnTo>
                  <a:cubicBezTo>
                    <a:pt x="455771" y="106204"/>
                    <a:pt x="451961" y="110014"/>
                    <a:pt x="446246" y="110014"/>
                  </a:cubicBezTo>
                  <a:cubicBezTo>
                    <a:pt x="440531" y="110014"/>
                    <a:pt x="436721" y="106204"/>
                    <a:pt x="436721" y="100489"/>
                  </a:cubicBezTo>
                  <a:lnTo>
                    <a:pt x="436721" y="44291"/>
                  </a:lnTo>
                  <a:cubicBezTo>
                    <a:pt x="436721" y="33814"/>
                    <a:pt x="428149" y="26194"/>
                    <a:pt x="418624" y="26194"/>
                  </a:cubicBezTo>
                  <a:lnTo>
                    <a:pt x="45244" y="26194"/>
                  </a:lnTo>
                  <a:cubicBezTo>
                    <a:pt x="34766" y="26194"/>
                    <a:pt x="27146" y="34766"/>
                    <a:pt x="27146" y="44291"/>
                  </a:cubicBezTo>
                  <a:lnTo>
                    <a:pt x="27146" y="411004"/>
                  </a:lnTo>
                  <a:cubicBezTo>
                    <a:pt x="26194" y="416719"/>
                    <a:pt x="22384" y="420529"/>
                    <a:pt x="16669" y="420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40">
              <a:extLst>
                <a:ext uri="{FF2B5EF4-FFF2-40B4-BE49-F238E27FC236}">
                  <a16:creationId xmlns:a16="http://schemas.microsoft.com/office/drawing/2014/main" id="{4A20D8A5-682E-49DF-8A1C-312A88826FD5}"/>
                </a:ext>
              </a:extLst>
            </p:cNvPr>
            <p:cNvSpPr/>
            <p:nvPr/>
          </p:nvSpPr>
          <p:spPr>
            <a:xfrm>
              <a:off x="9298028" y="5352686"/>
              <a:ext cx="638218" cy="744587"/>
            </a:xfrm>
            <a:custGeom>
              <a:avLst/>
              <a:gdLst>
                <a:gd name="connsiteX0" fmla="*/ 418624 w 457200"/>
                <a:gd name="connsiteY0" fmla="*/ 533876 h 533400"/>
                <a:gd name="connsiteX1" fmla="*/ 44291 w 457200"/>
                <a:gd name="connsiteY1" fmla="*/ 533876 h 533400"/>
                <a:gd name="connsiteX2" fmla="*/ 7144 w 457200"/>
                <a:gd name="connsiteY2" fmla="*/ 496729 h 533400"/>
                <a:gd name="connsiteX3" fmla="*/ 7144 w 457200"/>
                <a:gd name="connsiteY3" fmla="*/ 274796 h 533400"/>
                <a:gd name="connsiteX4" fmla="*/ 16669 w 457200"/>
                <a:gd name="connsiteY4" fmla="*/ 265271 h 533400"/>
                <a:gd name="connsiteX5" fmla="*/ 26194 w 457200"/>
                <a:gd name="connsiteY5" fmla="*/ 274796 h 533400"/>
                <a:gd name="connsiteX6" fmla="*/ 26194 w 457200"/>
                <a:gd name="connsiteY6" fmla="*/ 496729 h 533400"/>
                <a:gd name="connsiteX7" fmla="*/ 44291 w 457200"/>
                <a:gd name="connsiteY7" fmla="*/ 514826 h 533400"/>
                <a:gd name="connsiteX8" fmla="*/ 418624 w 457200"/>
                <a:gd name="connsiteY8" fmla="*/ 514826 h 533400"/>
                <a:gd name="connsiteX9" fmla="*/ 436721 w 457200"/>
                <a:gd name="connsiteY9" fmla="*/ 496729 h 533400"/>
                <a:gd name="connsiteX10" fmla="*/ 436721 w 457200"/>
                <a:gd name="connsiteY10" fmla="*/ 16669 h 533400"/>
                <a:gd name="connsiteX11" fmla="*/ 446246 w 457200"/>
                <a:gd name="connsiteY11" fmla="*/ 7144 h 533400"/>
                <a:gd name="connsiteX12" fmla="*/ 455771 w 457200"/>
                <a:gd name="connsiteY12" fmla="*/ 16669 h 533400"/>
                <a:gd name="connsiteX13" fmla="*/ 455771 w 457200"/>
                <a:gd name="connsiteY13" fmla="*/ 496729 h 533400"/>
                <a:gd name="connsiteX14" fmla="*/ 418624 w 457200"/>
                <a:gd name="connsiteY14" fmla="*/ 53387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200" h="533400">
                  <a:moveTo>
                    <a:pt x="418624" y="533876"/>
                  </a:moveTo>
                  <a:lnTo>
                    <a:pt x="44291" y="533876"/>
                  </a:lnTo>
                  <a:cubicBezTo>
                    <a:pt x="23336" y="533876"/>
                    <a:pt x="7144" y="516731"/>
                    <a:pt x="7144" y="496729"/>
                  </a:cubicBezTo>
                  <a:lnTo>
                    <a:pt x="7144" y="274796"/>
                  </a:lnTo>
                  <a:cubicBezTo>
                    <a:pt x="7144" y="269081"/>
                    <a:pt x="10954" y="265271"/>
                    <a:pt x="16669" y="265271"/>
                  </a:cubicBezTo>
                  <a:cubicBezTo>
                    <a:pt x="22384" y="265271"/>
                    <a:pt x="26194" y="269081"/>
                    <a:pt x="26194" y="274796"/>
                  </a:cubicBezTo>
                  <a:lnTo>
                    <a:pt x="26194" y="496729"/>
                  </a:lnTo>
                  <a:cubicBezTo>
                    <a:pt x="26194" y="507206"/>
                    <a:pt x="34766" y="514826"/>
                    <a:pt x="44291" y="514826"/>
                  </a:cubicBezTo>
                  <a:lnTo>
                    <a:pt x="418624" y="514826"/>
                  </a:lnTo>
                  <a:cubicBezTo>
                    <a:pt x="429101" y="514826"/>
                    <a:pt x="436721" y="506254"/>
                    <a:pt x="436721" y="496729"/>
                  </a:cubicBezTo>
                  <a:lnTo>
                    <a:pt x="436721" y="16669"/>
                  </a:lnTo>
                  <a:cubicBezTo>
                    <a:pt x="436721" y="10954"/>
                    <a:pt x="440531" y="7144"/>
                    <a:pt x="446246" y="7144"/>
                  </a:cubicBezTo>
                  <a:cubicBezTo>
                    <a:pt x="451961" y="7144"/>
                    <a:pt x="455771" y="10954"/>
                    <a:pt x="455771" y="16669"/>
                  </a:cubicBezTo>
                  <a:lnTo>
                    <a:pt x="455771" y="496729"/>
                  </a:lnTo>
                  <a:cubicBezTo>
                    <a:pt x="455771" y="517684"/>
                    <a:pt x="438626" y="533876"/>
                    <a:pt x="418624" y="5338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41">
              <a:extLst>
                <a:ext uri="{FF2B5EF4-FFF2-40B4-BE49-F238E27FC236}">
                  <a16:creationId xmlns:a16="http://schemas.microsoft.com/office/drawing/2014/main" id="{8DB0BCAF-1CD4-4C77-A171-CA78B1C300DE}"/>
                </a:ext>
              </a:extLst>
            </p:cNvPr>
            <p:cNvSpPr/>
            <p:nvPr/>
          </p:nvSpPr>
          <p:spPr>
            <a:xfrm>
              <a:off x="9897687" y="5279557"/>
              <a:ext cx="39889" cy="79777"/>
            </a:xfrm>
            <a:custGeom>
              <a:avLst/>
              <a:gdLst>
                <a:gd name="connsiteX0" fmla="*/ 16669 w 28575"/>
                <a:gd name="connsiteY0" fmla="*/ 53816 h 57150"/>
                <a:gd name="connsiteX1" fmla="*/ 7144 w 28575"/>
                <a:gd name="connsiteY1" fmla="*/ 44291 h 57150"/>
                <a:gd name="connsiteX2" fmla="*/ 7144 w 28575"/>
                <a:gd name="connsiteY2" fmla="*/ 16669 h 57150"/>
                <a:gd name="connsiteX3" fmla="*/ 16669 w 28575"/>
                <a:gd name="connsiteY3" fmla="*/ 7144 h 57150"/>
                <a:gd name="connsiteX4" fmla="*/ 26194 w 28575"/>
                <a:gd name="connsiteY4" fmla="*/ 16669 h 57150"/>
                <a:gd name="connsiteX5" fmla="*/ 26194 w 28575"/>
                <a:gd name="connsiteY5" fmla="*/ 44291 h 57150"/>
                <a:gd name="connsiteX6" fmla="*/ 16669 w 28575"/>
                <a:gd name="connsiteY6" fmla="*/ 5381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6669" y="53816"/>
                  </a:moveTo>
                  <a:cubicBezTo>
                    <a:pt x="10954" y="53816"/>
                    <a:pt x="7144" y="50006"/>
                    <a:pt x="7144" y="44291"/>
                  </a:cubicBezTo>
                  <a:lnTo>
                    <a:pt x="7144" y="16669"/>
                  </a:lnTo>
                  <a:cubicBezTo>
                    <a:pt x="7144" y="10954"/>
                    <a:pt x="10954" y="7144"/>
                    <a:pt x="16669" y="7144"/>
                  </a:cubicBezTo>
                  <a:cubicBezTo>
                    <a:pt x="22384" y="7144"/>
                    <a:pt x="26194" y="10954"/>
                    <a:pt x="26194" y="16669"/>
                  </a:cubicBezTo>
                  <a:lnTo>
                    <a:pt x="26194" y="44291"/>
                  </a:lnTo>
                  <a:cubicBezTo>
                    <a:pt x="26194" y="49054"/>
                    <a:pt x="21431" y="53816"/>
                    <a:pt x="16669" y="53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42">
              <a:extLst>
                <a:ext uri="{FF2B5EF4-FFF2-40B4-BE49-F238E27FC236}">
                  <a16:creationId xmlns:a16="http://schemas.microsoft.com/office/drawing/2014/main" id="{D85BE181-8711-4556-82B1-6488F419DF6B}"/>
                </a:ext>
              </a:extLst>
            </p:cNvPr>
            <p:cNvSpPr/>
            <p:nvPr/>
          </p:nvSpPr>
          <p:spPr>
            <a:xfrm>
              <a:off x="9518745" y="5508252"/>
              <a:ext cx="412183" cy="39889"/>
            </a:xfrm>
            <a:custGeom>
              <a:avLst/>
              <a:gdLst>
                <a:gd name="connsiteX0" fmla="*/ 286226 w 295275"/>
                <a:gd name="connsiteY0" fmla="*/ 26194 h 28575"/>
                <a:gd name="connsiteX1" fmla="*/ 16669 w 295275"/>
                <a:gd name="connsiteY1" fmla="*/ 26194 h 28575"/>
                <a:gd name="connsiteX2" fmla="*/ 7144 w 295275"/>
                <a:gd name="connsiteY2" fmla="*/ 16669 h 28575"/>
                <a:gd name="connsiteX3" fmla="*/ 16669 w 295275"/>
                <a:gd name="connsiteY3" fmla="*/ 7144 h 28575"/>
                <a:gd name="connsiteX4" fmla="*/ 286226 w 295275"/>
                <a:gd name="connsiteY4" fmla="*/ 7144 h 28575"/>
                <a:gd name="connsiteX5" fmla="*/ 295751 w 295275"/>
                <a:gd name="connsiteY5" fmla="*/ 16669 h 28575"/>
                <a:gd name="connsiteX6" fmla="*/ 286226 w 295275"/>
                <a:gd name="connsiteY6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28575">
                  <a:moveTo>
                    <a:pt x="286226" y="26194"/>
                  </a:moveTo>
                  <a:lnTo>
                    <a:pt x="16669" y="26194"/>
                  </a:lnTo>
                  <a:cubicBezTo>
                    <a:pt x="10954" y="26194"/>
                    <a:pt x="7144" y="22384"/>
                    <a:pt x="7144" y="16669"/>
                  </a:cubicBezTo>
                  <a:cubicBezTo>
                    <a:pt x="7144" y="10954"/>
                    <a:pt x="10954" y="7144"/>
                    <a:pt x="16669" y="7144"/>
                  </a:cubicBezTo>
                  <a:lnTo>
                    <a:pt x="286226" y="7144"/>
                  </a:lnTo>
                  <a:cubicBezTo>
                    <a:pt x="291941" y="7144"/>
                    <a:pt x="295751" y="10954"/>
                    <a:pt x="295751" y="16669"/>
                  </a:cubicBezTo>
                  <a:cubicBezTo>
                    <a:pt x="295751" y="22384"/>
                    <a:pt x="291941" y="26194"/>
                    <a:pt x="286226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43">
              <a:extLst>
                <a:ext uri="{FF2B5EF4-FFF2-40B4-BE49-F238E27FC236}">
                  <a16:creationId xmlns:a16="http://schemas.microsoft.com/office/drawing/2014/main" id="{813A5BE0-EC20-48A8-923C-1C94B7A9A463}"/>
                </a:ext>
              </a:extLst>
            </p:cNvPr>
            <p:cNvSpPr/>
            <p:nvPr/>
          </p:nvSpPr>
          <p:spPr>
            <a:xfrm>
              <a:off x="9302016" y="5508252"/>
              <a:ext cx="212739" cy="39889"/>
            </a:xfrm>
            <a:custGeom>
              <a:avLst/>
              <a:gdLst>
                <a:gd name="connsiteX0" fmla="*/ 136684 w 152400"/>
                <a:gd name="connsiteY0" fmla="*/ 26194 h 28575"/>
                <a:gd name="connsiteX1" fmla="*/ 16669 w 152400"/>
                <a:gd name="connsiteY1" fmla="*/ 26194 h 28575"/>
                <a:gd name="connsiteX2" fmla="*/ 7144 w 152400"/>
                <a:gd name="connsiteY2" fmla="*/ 16669 h 28575"/>
                <a:gd name="connsiteX3" fmla="*/ 16669 w 152400"/>
                <a:gd name="connsiteY3" fmla="*/ 7144 h 28575"/>
                <a:gd name="connsiteX4" fmla="*/ 136684 w 152400"/>
                <a:gd name="connsiteY4" fmla="*/ 7144 h 28575"/>
                <a:gd name="connsiteX5" fmla="*/ 146209 w 152400"/>
                <a:gd name="connsiteY5" fmla="*/ 16669 h 28575"/>
                <a:gd name="connsiteX6" fmla="*/ 136684 w 152400"/>
                <a:gd name="connsiteY6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36684" y="26194"/>
                  </a:moveTo>
                  <a:lnTo>
                    <a:pt x="16669" y="26194"/>
                  </a:lnTo>
                  <a:cubicBezTo>
                    <a:pt x="10954" y="26194"/>
                    <a:pt x="7144" y="22384"/>
                    <a:pt x="7144" y="16669"/>
                  </a:cubicBezTo>
                  <a:cubicBezTo>
                    <a:pt x="7144" y="10954"/>
                    <a:pt x="10954" y="7144"/>
                    <a:pt x="16669" y="7144"/>
                  </a:cubicBezTo>
                  <a:lnTo>
                    <a:pt x="136684" y="7144"/>
                  </a:lnTo>
                  <a:cubicBezTo>
                    <a:pt x="142399" y="7144"/>
                    <a:pt x="146209" y="10954"/>
                    <a:pt x="146209" y="16669"/>
                  </a:cubicBezTo>
                  <a:cubicBezTo>
                    <a:pt x="146209" y="22384"/>
                    <a:pt x="142399" y="26194"/>
                    <a:pt x="136684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44">
              <a:extLst>
                <a:ext uri="{FF2B5EF4-FFF2-40B4-BE49-F238E27FC236}">
                  <a16:creationId xmlns:a16="http://schemas.microsoft.com/office/drawing/2014/main" id="{E002210F-C32E-4456-8264-B009B1C66488}"/>
                </a:ext>
              </a:extLst>
            </p:cNvPr>
            <p:cNvSpPr/>
            <p:nvPr/>
          </p:nvSpPr>
          <p:spPr>
            <a:xfrm>
              <a:off x="9363179" y="5316787"/>
              <a:ext cx="53185" cy="146258"/>
            </a:xfrm>
            <a:custGeom>
              <a:avLst/>
              <a:gdLst>
                <a:gd name="connsiteX0" fmla="*/ 21431 w 38100"/>
                <a:gd name="connsiteY0" fmla="*/ 103346 h 104775"/>
                <a:gd name="connsiteX1" fmla="*/ 7144 w 38100"/>
                <a:gd name="connsiteY1" fmla="*/ 89059 h 104775"/>
                <a:gd name="connsiteX2" fmla="*/ 7144 w 38100"/>
                <a:gd name="connsiteY2" fmla="*/ 21431 h 104775"/>
                <a:gd name="connsiteX3" fmla="*/ 21431 w 38100"/>
                <a:gd name="connsiteY3" fmla="*/ 7144 h 104775"/>
                <a:gd name="connsiteX4" fmla="*/ 35719 w 38100"/>
                <a:gd name="connsiteY4" fmla="*/ 21431 h 104775"/>
                <a:gd name="connsiteX5" fmla="*/ 35719 w 38100"/>
                <a:gd name="connsiteY5" fmla="*/ 89059 h 104775"/>
                <a:gd name="connsiteX6" fmla="*/ 21431 w 38100"/>
                <a:gd name="connsiteY6" fmla="*/ 10334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104775">
                  <a:moveTo>
                    <a:pt x="21431" y="103346"/>
                  </a:moveTo>
                  <a:cubicBezTo>
                    <a:pt x="13811" y="103346"/>
                    <a:pt x="7144" y="96679"/>
                    <a:pt x="7144" y="89059"/>
                  </a:cubicBezTo>
                  <a:lnTo>
                    <a:pt x="7144" y="21431"/>
                  </a:lnTo>
                  <a:cubicBezTo>
                    <a:pt x="7144" y="13811"/>
                    <a:pt x="13811" y="7144"/>
                    <a:pt x="21431" y="7144"/>
                  </a:cubicBezTo>
                  <a:cubicBezTo>
                    <a:pt x="29051" y="7144"/>
                    <a:pt x="35719" y="13811"/>
                    <a:pt x="35719" y="21431"/>
                  </a:cubicBezTo>
                  <a:lnTo>
                    <a:pt x="35719" y="89059"/>
                  </a:lnTo>
                  <a:cubicBezTo>
                    <a:pt x="35719" y="96679"/>
                    <a:pt x="30004" y="103346"/>
                    <a:pt x="21431" y="10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45">
              <a:extLst>
                <a:ext uri="{FF2B5EF4-FFF2-40B4-BE49-F238E27FC236}">
                  <a16:creationId xmlns:a16="http://schemas.microsoft.com/office/drawing/2014/main" id="{A258E0BE-2DAE-46DF-B697-8BB2711AE477}"/>
                </a:ext>
              </a:extLst>
            </p:cNvPr>
            <p:cNvSpPr/>
            <p:nvPr/>
          </p:nvSpPr>
          <p:spPr>
            <a:xfrm>
              <a:off x="9363179" y="5205099"/>
              <a:ext cx="53185" cy="106370"/>
            </a:xfrm>
            <a:custGeom>
              <a:avLst/>
              <a:gdLst>
                <a:gd name="connsiteX0" fmla="*/ 21431 w 38100"/>
                <a:gd name="connsiteY0" fmla="*/ 74771 h 76200"/>
                <a:gd name="connsiteX1" fmla="*/ 7144 w 38100"/>
                <a:gd name="connsiteY1" fmla="*/ 60484 h 76200"/>
                <a:gd name="connsiteX2" fmla="*/ 7144 w 38100"/>
                <a:gd name="connsiteY2" fmla="*/ 21431 h 76200"/>
                <a:gd name="connsiteX3" fmla="*/ 21431 w 38100"/>
                <a:gd name="connsiteY3" fmla="*/ 7144 h 76200"/>
                <a:gd name="connsiteX4" fmla="*/ 35719 w 38100"/>
                <a:gd name="connsiteY4" fmla="*/ 21431 h 76200"/>
                <a:gd name="connsiteX5" fmla="*/ 35719 w 38100"/>
                <a:gd name="connsiteY5" fmla="*/ 60484 h 76200"/>
                <a:gd name="connsiteX6" fmla="*/ 21431 w 38100"/>
                <a:gd name="connsiteY6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76200">
                  <a:moveTo>
                    <a:pt x="21431" y="74771"/>
                  </a:moveTo>
                  <a:cubicBezTo>
                    <a:pt x="13811" y="74771"/>
                    <a:pt x="7144" y="68104"/>
                    <a:pt x="7144" y="60484"/>
                  </a:cubicBezTo>
                  <a:lnTo>
                    <a:pt x="7144" y="21431"/>
                  </a:lnTo>
                  <a:cubicBezTo>
                    <a:pt x="7144" y="13811"/>
                    <a:pt x="13811" y="7144"/>
                    <a:pt x="21431" y="7144"/>
                  </a:cubicBezTo>
                  <a:cubicBezTo>
                    <a:pt x="29051" y="7144"/>
                    <a:pt x="35719" y="13811"/>
                    <a:pt x="35719" y="21431"/>
                  </a:cubicBezTo>
                  <a:lnTo>
                    <a:pt x="35719" y="60484"/>
                  </a:lnTo>
                  <a:cubicBezTo>
                    <a:pt x="35719" y="69056"/>
                    <a:pt x="30004" y="74771"/>
                    <a:pt x="21431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6">
              <a:extLst>
                <a:ext uri="{FF2B5EF4-FFF2-40B4-BE49-F238E27FC236}">
                  <a16:creationId xmlns:a16="http://schemas.microsoft.com/office/drawing/2014/main" id="{E2056553-95FF-4068-B073-0328AC92C009}"/>
                </a:ext>
              </a:extLst>
            </p:cNvPr>
            <p:cNvSpPr/>
            <p:nvPr/>
          </p:nvSpPr>
          <p:spPr>
            <a:xfrm>
              <a:off x="9363179" y="5742265"/>
              <a:ext cx="53185" cy="159554"/>
            </a:xfrm>
            <a:custGeom>
              <a:avLst/>
              <a:gdLst>
                <a:gd name="connsiteX0" fmla="*/ 21431 w 38100"/>
                <a:gd name="connsiteY0" fmla="*/ 113824 h 114300"/>
                <a:gd name="connsiteX1" fmla="*/ 7144 w 38100"/>
                <a:gd name="connsiteY1" fmla="*/ 99536 h 114300"/>
                <a:gd name="connsiteX2" fmla="*/ 7144 w 38100"/>
                <a:gd name="connsiteY2" fmla="*/ 21431 h 114300"/>
                <a:gd name="connsiteX3" fmla="*/ 21431 w 38100"/>
                <a:gd name="connsiteY3" fmla="*/ 7144 h 114300"/>
                <a:gd name="connsiteX4" fmla="*/ 35719 w 38100"/>
                <a:gd name="connsiteY4" fmla="*/ 21431 h 114300"/>
                <a:gd name="connsiteX5" fmla="*/ 35719 w 38100"/>
                <a:gd name="connsiteY5" fmla="*/ 99536 h 114300"/>
                <a:gd name="connsiteX6" fmla="*/ 21431 w 38100"/>
                <a:gd name="connsiteY6" fmla="*/ 11382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114300">
                  <a:moveTo>
                    <a:pt x="21431" y="113824"/>
                  </a:moveTo>
                  <a:cubicBezTo>
                    <a:pt x="13811" y="113824"/>
                    <a:pt x="7144" y="107156"/>
                    <a:pt x="7144" y="99536"/>
                  </a:cubicBezTo>
                  <a:lnTo>
                    <a:pt x="7144" y="21431"/>
                  </a:lnTo>
                  <a:cubicBezTo>
                    <a:pt x="7144" y="13811"/>
                    <a:pt x="13811" y="7144"/>
                    <a:pt x="21431" y="7144"/>
                  </a:cubicBezTo>
                  <a:cubicBezTo>
                    <a:pt x="29051" y="7144"/>
                    <a:pt x="35719" y="13811"/>
                    <a:pt x="35719" y="21431"/>
                  </a:cubicBezTo>
                  <a:lnTo>
                    <a:pt x="35719" y="99536"/>
                  </a:lnTo>
                  <a:cubicBezTo>
                    <a:pt x="35719" y="108109"/>
                    <a:pt x="30004" y="113824"/>
                    <a:pt x="21431" y="11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7">
              <a:extLst>
                <a:ext uri="{FF2B5EF4-FFF2-40B4-BE49-F238E27FC236}">
                  <a16:creationId xmlns:a16="http://schemas.microsoft.com/office/drawing/2014/main" id="{DB92C814-7E9F-49A2-B86C-9784DCBD8D5B}"/>
                </a:ext>
              </a:extLst>
            </p:cNvPr>
            <p:cNvSpPr/>
            <p:nvPr/>
          </p:nvSpPr>
          <p:spPr>
            <a:xfrm>
              <a:off x="9363179" y="5631906"/>
              <a:ext cx="53185" cy="119666"/>
            </a:xfrm>
            <a:custGeom>
              <a:avLst/>
              <a:gdLst>
                <a:gd name="connsiteX0" fmla="*/ 21431 w 38100"/>
                <a:gd name="connsiteY0" fmla="*/ 80486 h 85725"/>
                <a:gd name="connsiteX1" fmla="*/ 7144 w 38100"/>
                <a:gd name="connsiteY1" fmla="*/ 66199 h 85725"/>
                <a:gd name="connsiteX2" fmla="*/ 7144 w 38100"/>
                <a:gd name="connsiteY2" fmla="*/ 21431 h 85725"/>
                <a:gd name="connsiteX3" fmla="*/ 21431 w 38100"/>
                <a:gd name="connsiteY3" fmla="*/ 7144 h 85725"/>
                <a:gd name="connsiteX4" fmla="*/ 35719 w 38100"/>
                <a:gd name="connsiteY4" fmla="*/ 21431 h 85725"/>
                <a:gd name="connsiteX5" fmla="*/ 35719 w 38100"/>
                <a:gd name="connsiteY5" fmla="*/ 66199 h 85725"/>
                <a:gd name="connsiteX6" fmla="*/ 21431 w 38100"/>
                <a:gd name="connsiteY6" fmla="*/ 8048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85725">
                  <a:moveTo>
                    <a:pt x="21431" y="80486"/>
                  </a:moveTo>
                  <a:cubicBezTo>
                    <a:pt x="13811" y="80486"/>
                    <a:pt x="7144" y="73819"/>
                    <a:pt x="7144" y="66199"/>
                  </a:cubicBezTo>
                  <a:lnTo>
                    <a:pt x="7144" y="21431"/>
                  </a:lnTo>
                  <a:cubicBezTo>
                    <a:pt x="7144" y="13811"/>
                    <a:pt x="13811" y="7144"/>
                    <a:pt x="21431" y="7144"/>
                  </a:cubicBezTo>
                  <a:cubicBezTo>
                    <a:pt x="29051" y="7144"/>
                    <a:pt x="35719" y="13811"/>
                    <a:pt x="35719" y="21431"/>
                  </a:cubicBezTo>
                  <a:lnTo>
                    <a:pt x="35719" y="66199"/>
                  </a:lnTo>
                  <a:cubicBezTo>
                    <a:pt x="35719" y="73819"/>
                    <a:pt x="30004" y="80486"/>
                    <a:pt x="21431" y="80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48">
              <a:extLst>
                <a:ext uri="{FF2B5EF4-FFF2-40B4-BE49-F238E27FC236}">
                  <a16:creationId xmlns:a16="http://schemas.microsoft.com/office/drawing/2014/main" id="{E1DD898B-1550-4918-B3B7-ACC79143631E}"/>
                </a:ext>
              </a:extLst>
            </p:cNvPr>
            <p:cNvSpPr/>
            <p:nvPr/>
          </p:nvSpPr>
          <p:spPr>
            <a:xfrm>
              <a:off x="9332598" y="6107909"/>
              <a:ext cx="731292" cy="39889"/>
            </a:xfrm>
            <a:custGeom>
              <a:avLst/>
              <a:gdLst>
                <a:gd name="connsiteX0" fmla="*/ 514826 w 523875"/>
                <a:gd name="connsiteY0" fmla="*/ 26194 h 28575"/>
                <a:gd name="connsiteX1" fmla="*/ 16669 w 523875"/>
                <a:gd name="connsiteY1" fmla="*/ 26194 h 28575"/>
                <a:gd name="connsiteX2" fmla="*/ 7144 w 523875"/>
                <a:gd name="connsiteY2" fmla="*/ 16669 h 28575"/>
                <a:gd name="connsiteX3" fmla="*/ 16669 w 523875"/>
                <a:gd name="connsiteY3" fmla="*/ 7144 h 28575"/>
                <a:gd name="connsiteX4" fmla="*/ 514826 w 523875"/>
                <a:gd name="connsiteY4" fmla="*/ 7144 h 28575"/>
                <a:gd name="connsiteX5" fmla="*/ 524351 w 523875"/>
                <a:gd name="connsiteY5" fmla="*/ 16669 h 28575"/>
                <a:gd name="connsiteX6" fmla="*/ 514826 w 523875"/>
                <a:gd name="connsiteY6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875" h="28575">
                  <a:moveTo>
                    <a:pt x="514826" y="26194"/>
                  </a:moveTo>
                  <a:lnTo>
                    <a:pt x="16669" y="26194"/>
                  </a:lnTo>
                  <a:cubicBezTo>
                    <a:pt x="10954" y="26194"/>
                    <a:pt x="7144" y="22384"/>
                    <a:pt x="7144" y="16669"/>
                  </a:cubicBezTo>
                  <a:cubicBezTo>
                    <a:pt x="7144" y="10954"/>
                    <a:pt x="10954" y="7144"/>
                    <a:pt x="16669" y="7144"/>
                  </a:cubicBezTo>
                  <a:lnTo>
                    <a:pt x="514826" y="7144"/>
                  </a:lnTo>
                  <a:cubicBezTo>
                    <a:pt x="520541" y="7144"/>
                    <a:pt x="524351" y="10954"/>
                    <a:pt x="524351" y="16669"/>
                  </a:cubicBezTo>
                  <a:cubicBezTo>
                    <a:pt x="524351" y="22384"/>
                    <a:pt x="519589" y="26194"/>
                    <a:pt x="514826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49">
              <a:extLst>
                <a:ext uri="{FF2B5EF4-FFF2-40B4-BE49-F238E27FC236}">
                  <a16:creationId xmlns:a16="http://schemas.microsoft.com/office/drawing/2014/main" id="{3CF3FAC9-98E9-4DCA-82C6-DEE69239D58F}"/>
                </a:ext>
              </a:extLst>
            </p:cNvPr>
            <p:cNvSpPr/>
            <p:nvPr/>
          </p:nvSpPr>
          <p:spPr>
            <a:xfrm>
              <a:off x="9262128" y="6107909"/>
              <a:ext cx="79777" cy="39889"/>
            </a:xfrm>
            <a:custGeom>
              <a:avLst/>
              <a:gdLst>
                <a:gd name="connsiteX0" fmla="*/ 44291 w 57150"/>
                <a:gd name="connsiteY0" fmla="*/ 26194 h 28575"/>
                <a:gd name="connsiteX1" fmla="*/ 16669 w 57150"/>
                <a:gd name="connsiteY1" fmla="*/ 26194 h 28575"/>
                <a:gd name="connsiteX2" fmla="*/ 7144 w 57150"/>
                <a:gd name="connsiteY2" fmla="*/ 16669 h 28575"/>
                <a:gd name="connsiteX3" fmla="*/ 16669 w 57150"/>
                <a:gd name="connsiteY3" fmla="*/ 7144 h 28575"/>
                <a:gd name="connsiteX4" fmla="*/ 44291 w 57150"/>
                <a:gd name="connsiteY4" fmla="*/ 7144 h 28575"/>
                <a:gd name="connsiteX5" fmla="*/ 53816 w 57150"/>
                <a:gd name="connsiteY5" fmla="*/ 16669 h 28575"/>
                <a:gd name="connsiteX6" fmla="*/ 44291 w 57150"/>
                <a:gd name="connsiteY6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4291" y="26194"/>
                  </a:moveTo>
                  <a:lnTo>
                    <a:pt x="16669" y="26194"/>
                  </a:lnTo>
                  <a:cubicBezTo>
                    <a:pt x="10954" y="26194"/>
                    <a:pt x="7144" y="22384"/>
                    <a:pt x="7144" y="16669"/>
                  </a:cubicBezTo>
                  <a:cubicBezTo>
                    <a:pt x="7144" y="10954"/>
                    <a:pt x="10954" y="7144"/>
                    <a:pt x="16669" y="7144"/>
                  </a:cubicBezTo>
                  <a:lnTo>
                    <a:pt x="44291" y="7144"/>
                  </a:lnTo>
                  <a:cubicBezTo>
                    <a:pt x="50006" y="7144"/>
                    <a:pt x="53816" y="10954"/>
                    <a:pt x="53816" y="16669"/>
                  </a:cubicBezTo>
                  <a:cubicBezTo>
                    <a:pt x="53816" y="22384"/>
                    <a:pt x="50006" y="26194"/>
                    <a:pt x="44291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0">
              <a:extLst>
                <a:ext uri="{FF2B5EF4-FFF2-40B4-BE49-F238E27FC236}">
                  <a16:creationId xmlns:a16="http://schemas.microsoft.com/office/drawing/2014/main" id="{E1144ECD-7856-409F-A34E-27B19E78F1D7}"/>
                </a:ext>
              </a:extLst>
            </p:cNvPr>
            <p:cNvSpPr/>
            <p:nvPr/>
          </p:nvSpPr>
          <p:spPr>
            <a:xfrm>
              <a:off x="9171713" y="6107909"/>
              <a:ext cx="93073" cy="39889"/>
            </a:xfrm>
            <a:custGeom>
              <a:avLst/>
              <a:gdLst>
                <a:gd name="connsiteX0" fmla="*/ 55721 w 66675"/>
                <a:gd name="connsiteY0" fmla="*/ 26194 h 28575"/>
                <a:gd name="connsiteX1" fmla="*/ 16669 w 66675"/>
                <a:gd name="connsiteY1" fmla="*/ 26194 h 28575"/>
                <a:gd name="connsiteX2" fmla="*/ 7144 w 66675"/>
                <a:gd name="connsiteY2" fmla="*/ 16669 h 28575"/>
                <a:gd name="connsiteX3" fmla="*/ 16669 w 66675"/>
                <a:gd name="connsiteY3" fmla="*/ 7144 h 28575"/>
                <a:gd name="connsiteX4" fmla="*/ 55721 w 66675"/>
                <a:gd name="connsiteY4" fmla="*/ 7144 h 28575"/>
                <a:gd name="connsiteX5" fmla="*/ 65246 w 66675"/>
                <a:gd name="connsiteY5" fmla="*/ 16669 h 28575"/>
                <a:gd name="connsiteX6" fmla="*/ 55721 w 66675"/>
                <a:gd name="connsiteY6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721" y="26194"/>
                  </a:moveTo>
                  <a:lnTo>
                    <a:pt x="16669" y="26194"/>
                  </a:lnTo>
                  <a:cubicBezTo>
                    <a:pt x="10954" y="26194"/>
                    <a:pt x="7144" y="22384"/>
                    <a:pt x="7144" y="16669"/>
                  </a:cubicBezTo>
                  <a:cubicBezTo>
                    <a:pt x="7144" y="10954"/>
                    <a:pt x="10954" y="7144"/>
                    <a:pt x="16669" y="7144"/>
                  </a:cubicBezTo>
                  <a:lnTo>
                    <a:pt x="55721" y="7144"/>
                  </a:lnTo>
                  <a:cubicBezTo>
                    <a:pt x="61436" y="7144"/>
                    <a:pt x="65246" y="10954"/>
                    <a:pt x="65246" y="16669"/>
                  </a:cubicBezTo>
                  <a:cubicBezTo>
                    <a:pt x="65246" y="22384"/>
                    <a:pt x="60484" y="26194"/>
                    <a:pt x="55721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51">
              <a:extLst>
                <a:ext uri="{FF2B5EF4-FFF2-40B4-BE49-F238E27FC236}">
                  <a16:creationId xmlns:a16="http://schemas.microsoft.com/office/drawing/2014/main" id="{231F452D-1000-4383-A9B5-FF1AD98DD088}"/>
                </a:ext>
              </a:extLst>
            </p:cNvPr>
            <p:cNvSpPr/>
            <p:nvPr/>
          </p:nvSpPr>
          <p:spPr>
            <a:xfrm>
              <a:off x="9275424" y="6157106"/>
              <a:ext cx="319109" cy="39889"/>
            </a:xfrm>
            <a:custGeom>
              <a:avLst/>
              <a:gdLst>
                <a:gd name="connsiteX0" fmla="*/ 217646 w 228600"/>
                <a:gd name="connsiteY0" fmla="*/ 26194 h 28575"/>
                <a:gd name="connsiteX1" fmla="*/ 16669 w 228600"/>
                <a:gd name="connsiteY1" fmla="*/ 26194 h 28575"/>
                <a:gd name="connsiteX2" fmla="*/ 7144 w 228600"/>
                <a:gd name="connsiteY2" fmla="*/ 16669 h 28575"/>
                <a:gd name="connsiteX3" fmla="*/ 16669 w 228600"/>
                <a:gd name="connsiteY3" fmla="*/ 7144 h 28575"/>
                <a:gd name="connsiteX4" fmla="*/ 217646 w 228600"/>
                <a:gd name="connsiteY4" fmla="*/ 7144 h 28575"/>
                <a:gd name="connsiteX5" fmla="*/ 227171 w 228600"/>
                <a:gd name="connsiteY5" fmla="*/ 16669 h 28575"/>
                <a:gd name="connsiteX6" fmla="*/ 217646 w 228600"/>
                <a:gd name="connsiteY6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28575">
                  <a:moveTo>
                    <a:pt x="217646" y="26194"/>
                  </a:moveTo>
                  <a:lnTo>
                    <a:pt x="16669" y="26194"/>
                  </a:lnTo>
                  <a:cubicBezTo>
                    <a:pt x="10954" y="26194"/>
                    <a:pt x="7144" y="22384"/>
                    <a:pt x="7144" y="16669"/>
                  </a:cubicBezTo>
                  <a:cubicBezTo>
                    <a:pt x="7144" y="10954"/>
                    <a:pt x="10954" y="7144"/>
                    <a:pt x="16669" y="7144"/>
                  </a:cubicBezTo>
                  <a:lnTo>
                    <a:pt x="217646" y="7144"/>
                  </a:lnTo>
                  <a:cubicBezTo>
                    <a:pt x="223361" y="7144"/>
                    <a:pt x="227171" y="10954"/>
                    <a:pt x="227171" y="16669"/>
                  </a:cubicBezTo>
                  <a:cubicBezTo>
                    <a:pt x="227171" y="22384"/>
                    <a:pt x="223361" y="26194"/>
                    <a:pt x="217646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52">
              <a:extLst>
                <a:ext uri="{FF2B5EF4-FFF2-40B4-BE49-F238E27FC236}">
                  <a16:creationId xmlns:a16="http://schemas.microsoft.com/office/drawing/2014/main" id="{EDD14E11-E12D-45BB-A318-49270CA5B801}"/>
                </a:ext>
              </a:extLst>
            </p:cNvPr>
            <p:cNvSpPr/>
            <p:nvPr/>
          </p:nvSpPr>
          <p:spPr>
            <a:xfrm>
              <a:off x="9662344" y="6166413"/>
              <a:ext cx="292517" cy="39889"/>
            </a:xfrm>
            <a:custGeom>
              <a:avLst/>
              <a:gdLst>
                <a:gd name="connsiteX0" fmla="*/ 197644 w 209550"/>
                <a:gd name="connsiteY0" fmla="*/ 26194 h 28575"/>
                <a:gd name="connsiteX1" fmla="*/ 16669 w 209550"/>
                <a:gd name="connsiteY1" fmla="*/ 26194 h 28575"/>
                <a:gd name="connsiteX2" fmla="*/ 7144 w 209550"/>
                <a:gd name="connsiteY2" fmla="*/ 16669 h 28575"/>
                <a:gd name="connsiteX3" fmla="*/ 16669 w 209550"/>
                <a:gd name="connsiteY3" fmla="*/ 7144 h 28575"/>
                <a:gd name="connsiteX4" fmla="*/ 197644 w 209550"/>
                <a:gd name="connsiteY4" fmla="*/ 7144 h 28575"/>
                <a:gd name="connsiteX5" fmla="*/ 207169 w 209550"/>
                <a:gd name="connsiteY5" fmla="*/ 16669 h 28575"/>
                <a:gd name="connsiteX6" fmla="*/ 197644 w 209550"/>
                <a:gd name="connsiteY6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7644" y="26194"/>
                  </a:moveTo>
                  <a:lnTo>
                    <a:pt x="16669" y="26194"/>
                  </a:lnTo>
                  <a:cubicBezTo>
                    <a:pt x="10954" y="26194"/>
                    <a:pt x="7144" y="22384"/>
                    <a:pt x="7144" y="16669"/>
                  </a:cubicBezTo>
                  <a:cubicBezTo>
                    <a:pt x="7144" y="10954"/>
                    <a:pt x="10954" y="7144"/>
                    <a:pt x="16669" y="7144"/>
                  </a:cubicBezTo>
                  <a:lnTo>
                    <a:pt x="197644" y="7144"/>
                  </a:lnTo>
                  <a:cubicBezTo>
                    <a:pt x="203359" y="7144"/>
                    <a:pt x="207169" y="10954"/>
                    <a:pt x="207169" y="16669"/>
                  </a:cubicBezTo>
                  <a:cubicBezTo>
                    <a:pt x="207169" y="22384"/>
                    <a:pt x="203359" y="26194"/>
                    <a:pt x="197644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53">
              <a:extLst>
                <a:ext uri="{FF2B5EF4-FFF2-40B4-BE49-F238E27FC236}">
                  <a16:creationId xmlns:a16="http://schemas.microsoft.com/office/drawing/2014/main" id="{87E69805-44EA-48CF-A46A-6C9AEFAF5F7B}"/>
                </a:ext>
              </a:extLst>
            </p:cNvPr>
            <p:cNvSpPr/>
            <p:nvPr/>
          </p:nvSpPr>
          <p:spPr>
            <a:xfrm>
              <a:off x="9728281" y="5801553"/>
              <a:ext cx="132962" cy="199443"/>
            </a:xfrm>
            <a:custGeom>
              <a:avLst/>
              <a:gdLst>
                <a:gd name="connsiteX0" fmla="*/ 17059 w 95250"/>
                <a:gd name="connsiteY0" fmla="*/ 139931 h 142875"/>
                <a:gd name="connsiteX1" fmla="*/ 12296 w 95250"/>
                <a:gd name="connsiteY1" fmla="*/ 138979 h 142875"/>
                <a:gd name="connsiteX2" fmla="*/ 8486 w 95250"/>
                <a:gd name="connsiteY2" fmla="*/ 125644 h 142875"/>
                <a:gd name="connsiteX3" fmla="*/ 72304 w 95250"/>
                <a:gd name="connsiteY3" fmla="*/ 12296 h 142875"/>
                <a:gd name="connsiteX4" fmla="*/ 85639 w 95250"/>
                <a:gd name="connsiteY4" fmla="*/ 8486 h 142875"/>
                <a:gd name="connsiteX5" fmla="*/ 89449 w 95250"/>
                <a:gd name="connsiteY5" fmla="*/ 21821 h 142875"/>
                <a:gd name="connsiteX6" fmla="*/ 25631 w 95250"/>
                <a:gd name="connsiteY6" fmla="*/ 135169 h 142875"/>
                <a:gd name="connsiteX7" fmla="*/ 17059 w 95250"/>
                <a:gd name="connsiteY7" fmla="*/ 13993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42875">
                  <a:moveTo>
                    <a:pt x="17059" y="139931"/>
                  </a:moveTo>
                  <a:cubicBezTo>
                    <a:pt x="15154" y="139931"/>
                    <a:pt x="14201" y="139931"/>
                    <a:pt x="12296" y="138979"/>
                  </a:cubicBezTo>
                  <a:cubicBezTo>
                    <a:pt x="7534" y="136121"/>
                    <a:pt x="5629" y="130406"/>
                    <a:pt x="8486" y="125644"/>
                  </a:cubicBezTo>
                  <a:lnTo>
                    <a:pt x="72304" y="12296"/>
                  </a:lnTo>
                  <a:cubicBezTo>
                    <a:pt x="75161" y="7534"/>
                    <a:pt x="80876" y="5629"/>
                    <a:pt x="85639" y="8486"/>
                  </a:cubicBezTo>
                  <a:cubicBezTo>
                    <a:pt x="90401" y="11344"/>
                    <a:pt x="92306" y="17059"/>
                    <a:pt x="89449" y="21821"/>
                  </a:cubicBezTo>
                  <a:lnTo>
                    <a:pt x="25631" y="135169"/>
                  </a:lnTo>
                  <a:cubicBezTo>
                    <a:pt x="23726" y="138026"/>
                    <a:pt x="20869" y="139931"/>
                    <a:pt x="17059" y="139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54">
              <a:extLst>
                <a:ext uri="{FF2B5EF4-FFF2-40B4-BE49-F238E27FC236}">
                  <a16:creationId xmlns:a16="http://schemas.microsoft.com/office/drawing/2014/main" id="{36EA68B9-5ABF-4627-941F-7151DD5F63C6}"/>
                </a:ext>
              </a:extLst>
            </p:cNvPr>
            <p:cNvSpPr/>
            <p:nvPr/>
          </p:nvSpPr>
          <p:spPr>
            <a:xfrm>
              <a:off x="9778807" y="5861386"/>
              <a:ext cx="93073" cy="146258"/>
            </a:xfrm>
            <a:custGeom>
              <a:avLst/>
              <a:gdLst>
                <a:gd name="connsiteX0" fmla="*/ 17059 w 66675"/>
                <a:gd name="connsiteY0" fmla="*/ 101831 h 104775"/>
                <a:gd name="connsiteX1" fmla="*/ 12296 w 66675"/>
                <a:gd name="connsiteY1" fmla="*/ 100879 h 104775"/>
                <a:gd name="connsiteX2" fmla="*/ 8486 w 66675"/>
                <a:gd name="connsiteY2" fmla="*/ 87544 h 104775"/>
                <a:gd name="connsiteX3" fmla="*/ 49444 w 66675"/>
                <a:gd name="connsiteY3" fmla="*/ 12296 h 104775"/>
                <a:gd name="connsiteX4" fmla="*/ 62779 w 66675"/>
                <a:gd name="connsiteY4" fmla="*/ 8486 h 104775"/>
                <a:gd name="connsiteX5" fmla="*/ 66589 w 66675"/>
                <a:gd name="connsiteY5" fmla="*/ 21821 h 104775"/>
                <a:gd name="connsiteX6" fmla="*/ 25631 w 66675"/>
                <a:gd name="connsiteY6" fmla="*/ 97069 h 104775"/>
                <a:gd name="connsiteX7" fmla="*/ 17059 w 66675"/>
                <a:gd name="connsiteY7" fmla="*/ 1018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104775">
                  <a:moveTo>
                    <a:pt x="17059" y="101831"/>
                  </a:moveTo>
                  <a:cubicBezTo>
                    <a:pt x="15154" y="101831"/>
                    <a:pt x="14201" y="101831"/>
                    <a:pt x="12296" y="100879"/>
                  </a:cubicBezTo>
                  <a:cubicBezTo>
                    <a:pt x="7534" y="98021"/>
                    <a:pt x="5629" y="92306"/>
                    <a:pt x="8486" y="87544"/>
                  </a:cubicBezTo>
                  <a:lnTo>
                    <a:pt x="49444" y="12296"/>
                  </a:lnTo>
                  <a:cubicBezTo>
                    <a:pt x="52301" y="7534"/>
                    <a:pt x="58016" y="5629"/>
                    <a:pt x="62779" y="8486"/>
                  </a:cubicBezTo>
                  <a:cubicBezTo>
                    <a:pt x="67541" y="11344"/>
                    <a:pt x="69446" y="17059"/>
                    <a:pt x="66589" y="21821"/>
                  </a:cubicBezTo>
                  <a:lnTo>
                    <a:pt x="25631" y="97069"/>
                  </a:lnTo>
                  <a:cubicBezTo>
                    <a:pt x="23726" y="100879"/>
                    <a:pt x="20869" y="101831"/>
                    <a:pt x="17059" y="101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55">
              <a:extLst>
                <a:ext uri="{FF2B5EF4-FFF2-40B4-BE49-F238E27FC236}">
                  <a16:creationId xmlns:a16="http://schemas.microsoft.com/office/drawing/2014/main" id="{13326EC1-784C-4C2E-934D-7D1635839501}"/>
                </a:ext>
              </a:extLst>
            </p:cNvPr>
            <p:cNvSpPr/>
            <p:nvPr/>
          </p:nvSpPr>
          <p:spPr>
            <a:xfrm>
              <a:off x="9299357" y="5682431"/>
              <a:ext cx="39889" cy="39889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56">
              <a:extLst>
                <a:ext uri="{FF2B5EF4-FFF2-40B4-BE49-F238E27FC236}">
                  <a16:creationId xmlns:a16="http://schemas.microsoft.com/office/drawing/2014/main" id="{A02794BB-959C-4E96-A7D0-4E4ED33DF8D2}"/>
                </a:ext>
              </a:extLst>
            </p:cNvPr>
            <p:cNvSpPr/>
            <p:nvPr/>
          </p:nvSpPr>
          <p:spPr>
            <a:xfrm>
              <a:off x="9897687" y="5243657"/>
              <a:ext cx="39889" cy="39889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0" name="그룹 41">
            <a:extLst>
              <a:ext uri="{FF2B5EF4-FFF2-40B4-BE49-F238E27FC236}">
                <a16:creationId xmlns:a16="http://schemas.microsoft.com/office/drawing/2014/main" id="{462AFF8E-138D-4D51-810F-450673DBE7FB}"/>
              </a:ext>
            </a:extLst>
          </p:cNvPr>
          <p:cNvGrpSpPr/>
          <p:nvPr/>
        </p:nvGrpSpPr>
        <p:grpSpPr>
          <a:xfrm>
            <a:off x="5947153" y="3106672"/>
            <a:ext cx="1412310" cy="1243012"/>
            <a:chOff x="5084900" y="5327725"/>
            <a:chExt cx="972473" cy="972473"/>
          </a:xfrm>
        </p:grpSpPr>
        <p:sp>
          <p:nvSpPr>
            <p:cNvPr id="71" name="자유형: 도형 42">
              <a:extLst>
                <a:ext uri="{FF2B5EF4-FFF2-40B4-BE49-F238E27FC236}">
                  <a16:creationId xmlns:a16="http://schemas.microsoft.com/office/drawing/2014/main" id="{5DD2EAA4-5FB4-42BB-91D2-0F914011A574}"/>
                </a:ext>
              </a:extLst>
            </p:cNvPr>
            <p:cNvSpPr/>
            <p:nvPr/>
          </p:nvSpPr>
          <p:spPr>
            <a:xfrm>
              <a:off x="5210380" y="6033552"/>
              <a:ext cx="62740" cy="203906"/>
            </a:xfrm>
            <a:custGeom>
              <a:avLst/>
              <a:gdLst>
                <a:gd name="connsiteX0" fmla="*/ 19214 w 62740"/>
                <a:gd name="connsiteY0" fmla="*/ 19214 h 203905"/>
                <a:gd name="connsiteX1" fmla="*/ 50584 w 62740"/>
                <a:gd name="connsiteY1" fmla="*/ 19214 h 203905"/>
                <a:gd name="connsiteX2" fmla="*/ 50584 w 62740"/>
                <a:gd name="connsiteY2" fmla="*/ 191750 h 203905"/>
                <a:gd name="connsiteX3" fmla="*/ 19214 w 62740"/>
                <a:gd name="connsiteY3" fmla="*/ 191750 h 20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40" h="203905">
                  <a:moveTo>
                    <a:pt x="19214" y="19214"/>
                  </a:moveTo>
                  <a:lnTo>
                    <a:pt x="50584" y="19214"/>
                  </a:lnTo>
                  <a:lnTo>
                    <a:pt x="50584" y="191750"/>
                  </a:lnTo>
                  <a:lnTo>
                    <a:pt x="19214" y="191750"/>
                  </a:lnTo>
                  <a:close/>
                </a:path>
              </a:pathLst>
            </a:custGeom>
            <a:solidFill>
              <a:srgbClr val="11408D"/>
            </a:solidFill>
            <a:ln w="15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43">
              <a:extLst>
                <a:ext uri="{FF2B5EF4-FFF2-40B4-BE49-F238E27FC236}">
                  <a16:creationId xmlns:a16="http://schemas.microsoft.com/office/drawing/2014/main" id="{860F9781-0E19-4B55-B3FD-F873EE489776}"/>
                </a:ext>
              </a:extLst>
            </p:cNvPr>
            <p:cNvSpPr/>
            <p:nvPr/>
          </p:nvSpPr>
          <p:spPr>
            <a:xfrm>
              <a:off x="5273120" y="6064922"/>
              <a:ext cx="62740" cy="172536"/>
            </a:xfrm>
            <a:custGeom>
              <a:avLst/>
              <a:gdLst>
                <a:gd name="connsiteX0" fmla="*/ 19214 w 62740"/>
                <a:gd name="connsiteY0" fmla="*/ 19214 h 172535"/>
                <a:gd name="connsiteX1" fmla="*/ 50584 w 62740"/>
                <a:gd name="connsiteY1" fmla="*/ 19214 h 172535"/>
                <a:gd name="connsiteX2" fmla="*/ 50584 w 62740"/>
                <a:gd name="connsiteY2" fmla="*/ 160380 h 172535"/>
                <a:gd name="connsiteX3" fmla="*/ 19214 w 62740"/>
                <a:gd name="connsiteY3" fmla="*/ 160380 h 17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40" h="172535">
                  <a:moveTo>
                    <a:pt x="19214" y="19214"/>
                  </a:moveTo>
                  <a:lnTo>
                    <a:pt x="50584" y="19214"/>
                  </a:lnTo>
                  <a:lnTo>
                    <a:pt x="50584" y="160380"/>
                  </a:lnTo>
                  <a:lnTo>
                    <a:pt x="19214" y="160380"/>
                  </a:lnTo>
                  <a:close/>
                </a:path>
              </a:pathLst>
            </a:custGeom>
            <a:solidFill>
              <a:srgbClr val="11408D"/>
            </a:solidFill>
            <a:ln w="15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44">
              <a:extLst>
                <a:ext uri="{FF2B5EF4-FFF2-40B4-BE49-F238E27FC236}">
                  <a16:creationId xmlns:a16="http://schemas.microsoft.com/office/drawing/2014/main" id="{E526ED97-E6D7-44D3-A4E9-50161B087FD2}"/>
                </a:ext>
              </a:extLst>
            </p:cNvPr>
            <p:cNvSpPr/>
            <p:nvPr/>
          </p:nvSpPr>
          <p:spPr>
            <a:xfrm>
              <a:off x="5147640" y="6064922"/>
              <a:ext cx="62740" cy="172536"/>
            </a:xfrm>
            <a:custGeom>
              <a:avLst/>
              <a:gdLst>
                <a:gd name="connsiteX0" fmla="*/ 19214 w 62740"/>
                <a:gd name="connsiteY0" fmla="*/ 19214 h 172535"/>
                <a:gd name="connsiteX1" fmla="*/ 50584 w 62740"/>
                <a:gd name="connsiteY1" fmla="*/ 19214 h 172535"/>
                <a:gd name="connsiteX2" fmla="*/ 50584 w 62740"/>
                <a:gd name="connsiteY2" fmla="*/ 160380 h 172535"/>
                <a:gd name="connsiteX3" fmla="*/ 19214 w 62740"/>
                <a:gd name="connsiteY3" fmla="*/ 160380 h 17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40" h="172535">
                  <a:moveTo>
                    <a:pt x="19214" y="19214"/>
                  </a:moveTo>
                  <a:lnTo>
                    <a:pt x="50584" y="19214"/>
                  </a:lnTo>
                  <a:lnTo>
                    <a:pt x="50584" y="160380"/>
                  </a:lnTo>
                  <a:lnTo>
                    <a:pt x="19214" y="160380"/>
                  </a:lnTo>
                  <a:close/>
                </a:path>
              </a:pathLst>
            </a:custGeom>
            <a:solidFill>
              <a:srgbClr val="11408D"/>
            </a:solidFill>
            <a:ln w="15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45">
              <a:extLst>
                <a:ext uri="{FF2B5EF4-FFF2-40B4-BE49-F238E27FC236}">
                  <a16:creationId xmlns:a16="http://schemas.microsoft.com/office/drawing/2014/main" id="{1B482CF0-DCDF-47EC-AFE3-00A0823BD2F0}"/>
                </a:ext>
              </a:extLst>
            </p:cNvPr>
            <p:cNvSpPr/>
            <p:nvPr/>
          </p:nvSpPr>
          <p:spPr>
            <a:xfrm>
              <a:off x="5084900" y="5327725"/>
              <a:ext cx="972473" cy="972473"/>
            </a:xfrm>
            <a:custGeom>
              <a:avLst/>
              <a:gdLst>
                <a:gd name="connsiteX0" fmla="*/ 881892 w 972473"/>
                <a:gd name="connsiteY0" fmla="*/ 19214 h 972473"/>
                <a:gd name="connsiteX1" fmla="*/ 97639 w 972473"/>
                <a:gd name="connsiteY1" fmla="*/ 19214 h 972473"/>
                <a:gd name="connsiteX2" fmla="*/ 19214 w 972473"/>
                <a:gd name="connsiteY2" fmla="*/ 97639 h 972473"/>
                <a:gd name="connsiteX3" fmla="*/ 19214 w 972473"/>
                <a:gd name="connsiteY3" fmla="*/ 144695 h 972473"/>
                <a:gd name="connsiteX4" fmla="*/ 34899 w 972473"/>
                <a:gd name="connsiteY4" fmla="*/ 160380 h 972473"/>
                <a:gd name="connsiteX5" fmla="*/ 97639 w 972473"/>
                <a:gd name="connsiteY5" fmla="*/ 160380 h 972473"/>
                <a:gd name="connsiteX6" fmla="*/ 97639 w 972473"/>
                <a:gd name="connsiteY6" fmla="*/ 191750 h 972473"/>
                <a:gd name="connsiteX7" fmla="*/ 97639 w 972473"/>
                <a:gd name="connsiteY7" fmla="*/ 254490 h 972473"/>
                <a:gd name="connsiteX8" fmla="*/ 97639 w 972473"/>
                <a:gd name="connsiteY8" fmla="*/ 442711 h 972473"/>
                <a:gd name="connsiteX9" fmla="*/ 97639 w 972473"/>
                <a:gd name="connsiteY9" fmla="*/ 474081 h 972473"/>
                <a:gd name="connsiteX10" fmla="*/ 113324 w 972473"/>
                <a:gd name="connsiteY10" fmla="*/ 508588 h 972473"/>
                <a:gd name="connsiteX11" fmla="*/ 113324 w 972473"/>
                <a:gd name="connsiteY11" fmla="*/ 646616 h 972473"/>
                <a:gd name="connsiteX12" fmla="*/ 97639 w 972473"/>
                <a:gd name="connsiteY12" fmla="*/ 646616 h 972473"/>
                <a:gd name="connsiteX13" fmla="*/ 19214 w 972473"/>
                <a:gd name="connsiteY13" fmla="*/ 725041 h 972473"/>
                <a:gd name="connsiteX14" fmla="*/ 19214 w 972473"/>
                <a:gd name="connsiteY14" fmla="*/ 913262 h 972473"/>
                <a:gd name="connsiteX15" fmla="*/ 66269 w 972473"/>
                <a:gd name="connsiteY15" fmla="*/ 960317 h 972473"/>
                <a:gd name="connsiteX16" fmla="*/ 254490 w 972473"/>
                <a:gd name="connsiteY16" fmla="*/ 960317 h 972473"/>
                <a:gd name="connsiteX17" fmla="*/ 301545 w 972473"/>
                <a:gd name="connsiteY17" fmla="*/ 913262 h 972473"/>
                <a:gd name="connsiteX18" fmla="*/ 301545 w 972473"/>
                <a:gd name="connsiteY18" fmla="*/ 725041 h 972473"/>
                <a:gd name="connsiteX19" fmla="*/ 223120 w 972473"/>
                <a:gd name="connsiteY19" fmla="*/ 646616 h 972473"/>
                <a:gd name="connsiteX20" fmla="*/ 207435 w 972473"/>
                <a:gd name="connsiteY20" fmla="*/ 646616 h 972473"/>
                <a:gd name="connsiteX21" fmla="*/ 207435 w 972473"/>
                <a:gd name="connsiteY21" fmla="*/ 508588 h 972473"/>
                <a:gd name="connsiteX22" fmla="*/ 223120 w 972473"/>
                <a:gd name="connsiteY22" fmla="*/ 474081 h 972473"/>
                <a:gd name="connsiteX23" fmla="*/ 223120 w 972473"/>
                <a:gd name="connsiteY23" fmla="*/ 442711 h 972473"/>
                <a:gd name="connsiteX24" fmla="*/ 223120 w 972473"/>
                <a:gd name="connsiteY24" fmla="*/ 254490 h 972473"/>
                <a:gd name="connsiteX25" fmla="*/ 223120 w 972473"/>
                <a:gd name="connsiteY25" fmla="*/ 191750 h 972473"/>
                <a:gd name="connsiteX26" fmla="*/ 223120 w 972473"/>
                <a:gd name="connsiteY26" fmla="*/ 160380 h 972473"/>
                <a:gd name="connsiteX27" fmla="*/ 411340 w 972473"/>
                <a:gd name="connsiteY27" fmla="*/ 160380 h 972473"/>
                <a:gd name="connsiteX28" fmla="*/ 411340 w 972473"/>
                <a:gd name="connsiteY28" fmla="*/ 191750 h 972473"/>
                <a:gd name="connsiteX29" fmla="*/ 411340 w 972473"/>
                <a:gd name="connsiteY29" fmla="*/ 254490 h 972473"/>
                <a:gd name="connsiteX30" fmla="*/ 411340 w 972473"/>
                <a:gd name="connsiteY30" fmla="*/ 442711 h 972473"/>
                <a:gd name="connsiteX31" fmla="*/ 411340 w 972473"/>
                <a:gd name="connsiteY31" fmla="*/ 474081 h 972473"/>
                <a:gd name="connsiteX32" fmla="*/ 427026 w 972473"/>
                <a:gd name="connsiteY32" fmla="*/ 508588 h 972473"/>
                <a:gd name="connsiteX33" fmla="*/ 427026 w 972473"/>
                <a:gd name="connsiteY33" fmla="*/ 623089 h 972473"/>
                <a:gd name="connsiteX34" fmla="*/ 332915 w 972473"/>
                <a:gd name="connsiteY34" fmla="*/ 772097 h 972473"/>
                <a:gd name="connsiteX35" fmla="*/ 474081 w 972473"/>
                <a:gd name="connsiteY35" fmla="*/ 960317 h 972473"/>
                <a:gd name="connsiteX36" fmla="*/ 615246 w 972473"/>
                <a:gd name="connsiteY36" fmla="*/ 772097 h 972473"/>
                <a:gd name="connsiteX37" fmla="*/ 521136 w 972473"/>
                <a:gd name="connsiteY37" fmla="*/ 623089 h 972473"/>
                <a:gd name="connsiteX38" fmla="*/ 521136 w 972473"/>
                <a:gd name="connsiteY38" fmla="*/ 508588 h 972473"/>
                <a:gd name="connsiteX39" fmla="*/ 536821 w 972473"/>
                <a:gd name="connsiteY39" fmla="*/ 474081 h 972473"/>
                <a:gd name="connsiteX40" fmla="*/ 536821 w 972473"/>
                <a:gd name="connsiteY40" fmla="*/ 442711 h 972473"/>
                <a:gd name="connsiteX41" fmla="*/ 536821 w 972473"/>
                <a:gd name="connsiteY41" fmla="*/ 254490 h 972473"/>
                <a:gd name="connsiteX42" fmla="*/ 536821 w 972473"/>
                <a:gd name="connsiteY42" fmla="*/ 191750 h 972473"/>
                <a:gd name="connsiteX43" fmla="*/ 536821 w 972473"/>
                <a:gd name="connsiteY43" fmla="*/ 160380 h 972473"/>
                <a:gd name="connsiteX44" fmla="*/ 740727 w 972473"/>
                <a:gd name="connsiteY44" fmla="*/ 160380 h 972473"/>
                <a:gd name="connsiteX45" fmla="*/ 740727 w 972473"/>
                <a:gd name="connsiteY45" fmla="*/ 191750 h 972473"/>
                <a:gd name="connsiteX46" fmla="*/ 740727 w 972473"/>
                <a:gd name="connsiteY46" fmla="*/ 254490 h 972473"/>
                <a:gd name="connsiteX47" fmla="*/ 740727 w 972473"/>
                <a:gd name="connsiteY47" fmla="*/ 442711 h 972473"/>
                <a:gd name="connsiteX48" fmla="*/ 740727 w 972473"/>
                <a:gd name="connsiteY48" fmla="*/ 474081 h 972473"/>
                <a:gd name="connsiteX49" fmla="*/ 756412 w 972473"/>
                <a:gd name="connsiteY49" fmla="*/ 508588 h 972473"/>
                <a:gd name="connsiteX50" fmla="*/ 756412 w 972473"/>
                <a:gd name="connsiteY50" fmla="*/ 684260 h 972473"/>
                <a:gd name="connsiteX51" fmla="*/ 646616 w 972473"/>
                <a:gd name="connsiteY51" fmla="*/ 819152 h 972473"/>
                <a:gd name="connsiteX52" fmla="*/ 803467 w 972473"/>
                <a:gd name="connsiteY52" fmla="*/ 960317 h 972473"/>
                <a:gd name="connsiteX53" fmla="*/ 960317 w 972473"/>
                <a:gd name="connsiteY53" fmla="*/ 819152 h 972473"/>
                <a:gd name="connsiteX54" fmla="*/ 850522 w 972473"/>
                <a:gd name="connsiteY54" fmla="*/ 684260 h 972473"/>
                <a:gd name="connsiteX55" fmla="*/ 850522 w 972473"/>
                <a:gd name="connsiteY55" fmla="*/ 508588 h 972473"/>
                <a:gd name="connsiteX56" fmla="*/ 866207 w 972473"/>
                <a:gd name="connsiteY56" fmla="*/ 474081 h 972473"/>
                <a:gd name="connsiteX57" fmla="*/ 866207 w 972473"/>
                <a:gd name="connsiteY57" fmla="*/ 442711 h 972473"/>
                <a:gd name="connsiteX58" fmla="*/ 866207 w 972473"/>
                <a:gd name="connsiteY58" fmla="*/ 254490 h 972473"/>
                <a:gd name="connsiteX59" fmla="*/ 866207 w 972473"/>
                <a:gd name="connsiteY59" fmla="*/ 191750 h 972473"/>
                <a:gd name="connsiteX60" fmla="*/ 866207 w 972473"/>
                <a:gd name="connsiteY60" fmla="*/ 160380 h 972473"/>
                <a:gd name="connsiteX61" fmla="*/ 944632 w 972473"/>
                <a:gd name="connsiteY61" fmla="*/ 160380 h 972473"/>
                <a:gd name="connsiteX62" fmla="*/ 960317 w 972473"/>
                <a:gd name="connsiteY62" fmla="*/ 144695 h 972473"/>
                <a:gd name="connsiteX63" fmla="*/ 960317 w 972473"/>
                <a:gd name="connsiteY63" fmla="*/ 97639 h 972473"/>
                <a:gd name="connsiteX64" fmla="*/ 881892 w 972473"/>
                <a:gd name="connsiteY64" fmla="*/ 19214 h 972473"/>
                <a:gd name="connsiteX65" fmla="*/ 191750 w 972473"/>
                <a:gd name="connsiteY65" fmla="*/ 474081 h 972473"/>
                <a:gd name="connsiteX66" fmla="*/ 183907 w 972473"/>
                <a:gd name="connsiteY66" fmla="*/ 488197 h 972473"/>
                <a:gd name="connsiteX67" fmla="*/ 182339 w 972473"/>
                <a:gd name="connsiteY67" fmla="*/ 489766 h 972473"/>
                <a:gd name="connsiteX68" fmla="*/ 176065 w 972473"/>
                <a:gd name="connsiteY68" fmla="*/ 489766 h 972473"/>
                <a:gd name="connsiteX69" fmla="*/ 144695 w 972473"/>
                <a:gd name="connsiteY69" fmla="*/ 489766 h 972473"/>
                <a:gd name="connsiteX70" fmla="*/ 139989 w 972473"/>
                <a:gd name="connsiteY70" fmla="*/ 488197 h 972473"/>
                <a:gd name="connsiteX71" fmla="*/ 138421 w 972473"/>
                <a:gd name="connsiteY71" fmla="*/ 486629 h 972473"/>
                <a:gd name="connsiteX72" fmla="*/ 129010 w 972473"/>
                <a:gd name="connsiteY72" fmla="*/ 474081 h 972473"/>
                <a:gd name="connsiteX73" fmla="*/ 129010 w 972473"/>
                <a:gd name="connsiteY73" fmla="*/ 458396 h 972473"/>
                <a:gd name="connsiteX74" fmla="*/ 191750 w 972473"/>
                <a:gd name="connsiteY74" fmla="*/ 458396 h 972473"/>
                <a:gd name="connsiteX75" fmla="*/ 191750 w 972473"/>
                <a:gd name="connsiteY75" fmla="*/ 474081 h 972473"/>
                <a:gd name="connsiteX76" fmla="*/ 191750 w 972473"/>
                <a:gd name="connsiteY76" fmla="*/ 238805 h 972473"/>
                <a:gd name="connsiteX77" fmla="*/ 129010 w 972473"/>
                <a:gd name="connsiteY77" fmla="*/ 238805 h 972473"/>
                <a:gd name="connsiteX78" fmla="*/ 129010 w 972473"/>
                <a:gd name="connsiteY78" fmla="*/ 207435 h 972473"/>
                <a:gd name="connsiteX79" fmla="*/ 191750 w 972473"/>
                <a:gd name="connsiteY79" fmla="*/ 207435 h 972473"/>
                <a:gd name="connsiteX80" fmla="*/ 191750 w 972473"/>
                <a:gd name="connsiteY80" fmla="*/ 238805 h 972473"/>
                <a:gd name="connsiteX81" fmla="*/ 129010 w 972473"/>
                <a:gd name="connsiteY81" fmla="*/ 427026 h 972473"/>
                <a:gd name="connsiteX82" fmla="*/ 129010 w 972473"/>
                <a:gd name="connsiteY82" fmla="*/ 270175 h 972473"/>
                <a:gd name="connsiteX83" fmla="*/ 191750 w 972473"/>
                <a:gd name="connsiteY83" fmla="*/ 270175 h 972473"/>
                <a:gd name="connsiteX84" fmla="*/ 191750 w 972473"/>
                <a:gd name="connsiteY84" fmla="*/ 427026 h 972473"/>
                <a:gd name="connsiteX85" fmla="*/ 129010 w 972473"/>
                <a:gd name="connsiteY85" fmla="*/ 427026 h 972473"/>
                <a:gd name="connsiteX86" fmla="*/ 191750 w 972473"/>
                <a:gd name="connsiteY86" fmla="*/ 176065 h 972473"/>
                <a:gd name="connsiteX87" fmla="*/ 129010 w 972473"/>
                <a:gd name="connsiteY87" fmla="*/ 176065 h 972473"/>
                <a:gd name="connsiteX88" fmla="*/ 129010 w 972473"/>
                <a:gd name="connsiteY88" fmla="*/ 144695 h 972473"/>
                <a:gd name="connsiteX89" fmla="*/ 160380 w 972473"/>
                <a:gd name="connsiteY89" fmla="*/ 113324 h 972473"/>
                <a:gd name="connsiteX90" fmla="*/ 191750 w 972473"/>
                <a:gd name="connsiteY90" fmla="*/ 144695 h 972473"/>
                <a:gd name="connsiteX91" fmla="*/ 191750 w 972473"/>
                <a:gd name="connsiteY91" fmla="*/ 176065 h 972473"/>
                <a:gd name="connsiteX92" fmla="*/ 270175 w 972473"/>
                <a:gd name="connsiteY92" fmla="*/ 725041 h 972473"/>
                <a:gd name="connsiteX93" fmla="*/ 270175 w 972473"/>
                <a:gd name="connsiteY93" fmla="*/ 913262 h 972473"/>
                <a:gd name="connsiteX94" fmla="*/ 254490 w 972473"/>
                <a:gd name="connsiteY94" fmla="*/ 928947 h 972473"/>
                <a:gd name="connsiteX95" fmla="*/ 66269 w 972473"/>
                <a:gd name="connsiteY95" fmla="*/ 928947 h 972473"/>
                <a:gd name="connsiteX96" fmla="*/ 50584 w 972473"/>
                <a:gd name="connsiteY96" fmla="*/ 913262 h 972473"/>
                <a:gd name="connsiteX97" fmla="*/ 50584 w 972473"/>
                <a:gd name="connsiteY97" fmla="*/ 725041 h 972473"/>
                <a:gd name="connsiteX98" fmla="*/ 97639 w 972473"/>
                <a:gd name="connsiteY98" fmla="*/ 677986 h 972473"/>
                <a:gd name="connsiteX99" fmla="*/ 129010 w 972473"/>
                <a:gd name="connsiteY99" fmla="*/ 677986 h 972473"/>
                <a:gd name="connsiteX100" fmla="*/ 191750 w 972473"/>
                <a:gd name="connsiteY100" fmla="*/ 677986 h 972473"/>
                <a:gd name="connsiteX101" fmla="*/ 223120 w 972473"/>
                <a:gd name="connsiteY101" fmla="*/ 677986 h 972473"/>
                <a:gd name="connsiteX102" fmla="*/ 270175 w 972473"/>
                <a:gd name="connsiteY102" fmla="*/ 725041 h 972473"/>
                <a:gd name="connsiteX103" fmla="*/ 176065 w 972473"/>
                <a:gd name="connsiteY103" fmla="*/ 646616 h 972473"/>
                <a:gd name="connsiteX104" fmla="*/ 144695 w 972473"/>
                <a:gd name="connsiteY104" fmla="*/ 646616 h 972473"/>
                <a:gd name="connsiteX105" fmla="*/ 144695 w 972473"/>
                <a:gd name="connsiteY105" fmla="*/ 521136 h 972473"/>
                <a:gd name="connsiteX106" fmla="*/ 176065 w 972473"/>
                <a:gd name="connsiteY106" fmla="*/ 521136 h 972473"/>
                <a:gd name="connsiteX107" fmla="*/ 176065 w 972473"/>
                <a:gd name="connsiteY107" fmla="*/ 646616 h 972473"/>
                <a:gd name="connsiteX108" fmla="*/ 505451 w 972473"/>
                <a:gd name="connsiteY108" fmla="*/ 474081 h 972473"/>
                <a:gd name="connsiteX109" fmla="*/ 497608 w 972473"/>
                <a:gd name="connsiteY109" fmla="*/ 488197 h 972473"/>
                <a:gd name="connsiteX110" fmla="*/ 496040 w 972473"/>
                <a:gd name="connsiteY110" fmla="*/ 489766 h 972473"/>
                <a:gd name="connsiteX111" fmla="*/ 489766 w 972473"/>
                <a:gd name="connsiteY111" fmla="*/ 489766 h 972473"/>
                <a:gd name="connsiteX112" fmla="*/ 458396 w 972473"/>
                <a:gd name="connsiteY112" fmla="*/ 489766 h 972473"/>
                <a:gd name="connsiteX113" fmla="*/ 453690 w 972473"/>
                <a:gd name="connsiteY113" fmla="*/ 488197 h 972473"/>
                <a:gd name="connsiteX114" fmla="*/ 452122 w 972473"/>
                <a:gd name="connsiteY114" fmla="*/ 486629 h 972473"/>
                <a:gd name="connsiteX115" fmla="*/ 442711 w 972473"/>
                <a:gd name="connsiteY115" fmla="*/ 474081 h 972473"/>
                <a:gd name="connsiteX116" fmla="*/ 442711 w 972473"/>
                <a:gd name="connsiteY116" fmla="*/ 458396 h 972473"/>
                <a:gd name="connsiteX117" fmla="*/ 505451 w 972473"/>
                <a:gd name="connsiteY117" fmla="*/ 458396 h 972473"/>
                <a:gd name="connsiteX118" fmla="*/ 505451 w 972473"/>
                <a:gd name="connsiteY118" fmla="*/ 474081 h 972473"/>
                <a:gd name="connsiteX119" fmla="*/ 505451 w 972473"/>
                <a:gd name="connsiteY119" fmla="*/ 238805 h 972473"/>
                <a:gd name="connsiteX120" fmla="*/ 442711 w 972473"/>
                <a:gd name="connsiteY120" fmla="*/ 238805 h 972473"/>
                <a:gd name="connsiteX121" fmla="*/ 442711 w 972473"/>
                <a:gd name="connsiteY121" fmla="*/ 207435 h 972473"/>
                <a:gd name="connsiteX122" fmla="*/ 505451 w 972473"/>
                <a:gd name="connsiteY122" fmla="*/ 207435 h 972473"/>
                <a:gd name="connsiteX123" fmla="*/ 505451 w 972473"/>
                <a:gd name="connsiteY123" fmla="*/ 238805 h 972473"/>
                <a:gd name="connsiteX124" fmla="*/ 442711 w 972473"/>
                <a:gd name="connsiteY124" fmla="*/ 427026 h 972473"/>
                <a:gd name="connsiteX125" fmla="*/ 442711 w 972473"/>
                <a:gd name="connsiteY125" fmla="*/ 270175 h 972473"/>
                <a:gd name="connsiteX126" fmla="*/ 505451 w 972473"/>
                <a:gd name="connsiteY126" fmla="*/ 270175 h 972473"/>
                <a:gd name="connsiteX127" fmla="*/ 505451 w 972473"/>
                <a:gd name="connsiteY127" fmla="*/ 427026 h 972473"/>
                <a:gd name="connsiteX128" fmla="*/ 442711 w 972473"/>
                <a:gd name="connsiteY128" fmla="*/ 427026 h 972473"/>
                <a:gd name="connsiteX129" fmla="*/ 505451 w 972473"/>
                <a:gd name="connsiteY129" fmla="*/ 176065 h 972473"/>
                <a:gd name="connsiteX130" fmla="*/ 442711 w 972473"/>
                <a:gd name="connsiteY130" fmla="*/ 176065 h 972473"/>
                <a:gd name="connsiteX131" fmla="*/ 442711 w 972473"/>
                <a:gd name="connsiteY131" fmla="*/ 144695 h 972473"/>
                <a:gd name="connsiteX132" fmla="*/ 474081 w 972473"/>
                <a:gd name="connsiteY132" fmla="*/ 113324 h 972473"/>
                <a:gd name="connsiteX133" fmla="*/ 505451 w 972473"/>
                <a:gd name="connsiteY133" fmla="*/ 144695 h 972473"/>
                <a:gd name="connsiteX134" fmla="*/ 505451 w 972473"/>
                <a:gd name="connsiteY134" fmla="*/ 176065 h 972473"/>
                <a:gd name="connsiteX135" fmla="*/ 583876 w 972473"/>
                <a:gd name="connsiteY135" fmla="*/ 772097 h 972473"/>
                <a:gd name="connsiteX136" fmla="*/ 474081 w 972473"/>
                <a:gd name="connsiteY136" fmla="*/ 928947 h 972473"/>
                <a:gd name="connsiteX137" fmla="*/ 364285 w 972473"/>
                <a:gd name="connsiteY137" fmla="*/ 772097 h 972473"/>
                <a:gd name="connsiteX138" fmla="*/ 445848 w 972473"/>
                <a:gd name="connsiteY138" fmla="*/ 649753 h 972473"/>
                <a:gd name="connsiteX139" fmla="*/ 445848 w 972473"/>
                <a:gd name="connsiteY139" fmla="*/ 649753 h 972473"/>
                <a:gd name="connsiteX140" fmla="*/ 500745 w 972473"/>
                <a:gd name="connsiteY140" fmla="*/ 649753 h 972473"/>
                <a:gd name="connsiteX141" fmla="*/ 500745 w 972473"/>
                <a:gd name="connsiteY141" fmla="*/ 649753 h 972473"/>
                <a:gd name="connsiteX142" fmla="*/ 583876 w 972473"/>
                <a:gd name="connsiteY142" fmla="*/ 772097 h 972473"/>
                <a:gd name="connsiteX143" fmla="*/ 489766 w 972473"/>
                <a:gd name="connsiteY143" fmla="*/ 616815 h 972473"/>
                <a:gd name="connsiteX144" fmla="*/ 474081 w 972473"/>
                <a:gd name="connsiteY144" fmla="*/ 615246 h 972473"/>
                <a:gd name="connsiteX145" fmla="*/ 458396 w 972473"/>
                <a:gd name="connsiteY145" fmla="*/ 616815 h 972473"/>
                <a:gd name="connsiteX146" fmla="*/ 458396 w 972473"/>
                <a:gd name="connsiteY146" fmla="*/ 521136 h 972473"/>
                <a:gd name="connsiteX147" fmla="*/ 489766 w 972473"/>
                <a:gd name="connsiteY147" fmla="*/ 521136 h 972473"/>
                <a:gd name="connsiteX148" fmla="*/ 489766 w 972473"/>
                <a:gd name="connsiteY148" fmla="*/ 616815 h 972473"/>
                <a:gd name="connsiteX149" fmla="*/ 834837 w 972473"/>
                <a:gd name="connsiteY149" fmla="*/ 474081 h 972473"/>
                <a:gd name="connsiteX150" fmla="*/ 826994 w 972473"/>
                <a:gd name="connsiteY150" fmla="*/ 488197 h 972473"/>
                <a:gd name="connsiteX151" fmla="*/ 825426 w 972473"/>
                <a:gd name="connsiteY151" fmla="*/ 489766 h 972473"/>
                <a:gd name="connsiteX152" fmla="*/ 819152 w 972473"/>
                <a:gd name="connsiteY152" fmla="*/ 489766 h 972473"/>
                <a:gd name="connsiteX153" fmla="*/ 787782 w 972473"/>
                <a:gd name="connsiteY153" fmla="*/ 489766 h 972473"/>
                <a:gd name="connsiteX154" fmla="*/ 783076 w 972473"/>
                <a:gd name="connsiteY154" fmla="*/ 488197 h 972473"/>
                <a:gd name="connsiteX155" fmla="*/ 781508 w 972473"/>
                <a:gd name="connsiteY155" fmla="*/ 486629 h 972473"/>
                <a:gd name="connsiteX156" fmla="*/ 772097 w 972473"/>
                <a:gd name="connsiteY156" fmla="*/ 474081 h 972473"/>
                <a:gd name="connsiteX157" fmla="*/ 772097 w 972473"/>
                <a:gd name="connsiteY157" fmla="*/ 458396 h 972473"/>
                <a:gd name="connsiteX158" fmla="*/ 834837 w 972473"/>
                <a:gd name="connsiteY158" fmla="*/ 458396 h 972473"/>
                <a:gd name="connsiteX159" fmla="*/ 834837 w 972473"/>
                <a:gd name="connsiteY159" fmla="*/ 474081 h 972473"/>
                <a:gd name="connsiteX160" fmla="*/ 834837 w 972473"/>
                <a:gd name="connsiteY160" fmla="*/ 238805 h 972473"/>
                <a:gd name="connsiteX161" fmla="*/ 772097 w 972473"/>
                <a:gd name="connsiteY161" fmla="*/ 238805 h 972473"/>
                <a:gd name="connsiteX162" fmla="*/ 772097 w 972473"/>
                <a:gd name="connsiteY162" fmla="*/ 207435 h 972473"/>
                <a:gd name="connsiteX163" fmla="*/ 834837 w 972473"/>
                <a:gd name="connsiteY163" fmla="*/ 207435 h 972473"/>
                <a:gd name="connsiteX164" fmla="*/ 834837 w 972473"/>
                <a:gd name="connsiteY164" fmla="*/ 238805 h 972473"/>
                <a:gd name="connsiteX165" fmla="*/ 772097 w 972473"/>
                <a:gd name="connsiteY165" fmla="*/ 427026 h 972473"/>
                <a:gd name="connsiteX166" fmla="*/ 772097 w 972473"/>
                <a:gd name="connsiteY166" fmla="*/ 270175 h 972473"/>
                <a:gd name="connsiteX167" fmla="*/ 834837 w 972473"/>
                <a:gd name="connsiteY167" fmla="*/ 270175 h 972473"/>
                <a:gd name="connsiteX168" fmla="*/ 834837 w 972473"/>
                <a:gd name="connsiteY168" fmla="*/ 427026 h 972473"/>
                <a:gd name="connsiteX169" fmla="*/ 772097 w 972473"/>
                <a:gd name="connsiteY169" fmla="*/ 427026 h 972473"/>
                <a:gd name="connsiteX170" fmla="*/ 834837 w 972473"/>
                <a:gd name="connsiteY170" fmla="*/ 176065 h 972473"/>
                <a:gd name="connsiteX171" fmla="*/ 772097 w 972473"/>
                <a:gd name="connsiteY171" fmla="*/ 176065 h 972473"/>
                <a:gd name="connsiteX172" fmla="*/ 772097 w 972473"/>
                <a:gd name="connsiteY172" fmla="*/ 144695 h 972473"/>
                <a:gd name="connsiteX173" fmla="*/ 803467 w 972473"/>
                <a:gd name="connsiteY173" fmla="*/ 113324 h 972473"/>
                <a:gd name="connsiteX174" fmla="*/ 834837 w 972473"/>
                <a:gd name="connsiteY174" fmla="*/ 144695 h 972473"/>
                <a:gd name="connsiteX175" fmla="*/ 834837 w 972473"/>
                <a:gd name="connsiteY175" fmla="*/ 176065 h 972473"/>
                <a:gd name="connsiteX176" fmla="*/ 928947 w 972473"/>
                <a:gd name="connsiteY176" fmla="*/ 819152 h 972473"/>
                <a:gd name="connsiteX177" fmla="*/ 803467 w 972473"/>
                <a:gd name="connsiteY177" fmla="*/ 928947 h 972473"/>
                <a:gd name="connsiteX178" fmla="*/ 677986 w 972473"/>
                <a:gd name="connsiteY178" fmla="*/ 819152 h 972473"/>
                <a:gd name="connsiteX179" fmla="*/ 775234 w 972473"/>
                <a:gd name="connsiteY179" fmla="*/ 712493 h 972473"/>
                <a:gd name="connsiteX180" fmla="*/ 831700 w 972473"/>
                <a:gd name="connsiteY180" fmla="*/ 712493 h 972473"/>
                <a:gd name="connsiteX181" fmla="*/ 928947 w 972473"/>
                <a:gd name="connsiteY181" fmla="*/ 819152 h 972473"/>
                <a:gd name="connsiteX182" fmla="*/ 819152 w 972473"/>
                <a:gd name="connsiteY182" fmla="*/ 677986 h 972473"/>
                <a:gd name="connsiteX183" fmla="*/ 803467 w 972473"/>
                <a:gd name="connsiteY183" fmla="*/ 677986 h 972473"/>
                <a:gd name="connsiteX184" fmla="*/ 787782 w 972473"/>
                <a:gd name="connsiteY184" fmla="*/ 677986 h 972473"/>
                <a:gd name="connsiteX185" fmla="*/ 787782 w 972473"/>
                <a:gd name="connsiteY185" fmla="*/ 521136 h 972473"/>
                <a:gd name="connsiteX186" fmla="*/ 819152 w 972473"/>
                <a:gd name="connsiteY186" fmla="*/ 521136 h 972473"/>
                <a:gd name="connsiteX187" fmla="*/ 819152 w 972473"/>
                <a:gd name="connsiteY187" fmla="*/ 677986 h 972473"/>
                <a:gd name="connsiteX188" fmla="*/ 928947 w 972473"/>
                <a:gd name="connsiteY188" fmla="*/ 129010 h 972473"/>
                <a:gd name="connsiteX189" fmla="*/ 864638 w 972473"/>
                <a:gd name="connsiteY189" fmla="*/ 129010 h 972473"/>
                <a:gd name="connsiteX190" fmla="*/ 863070 w 972473"/>
                <a:gd name="connsiteY190" fmla="*/ 122736 h 972473"/>
                <a:gd name="connsiteX191" fmla="*/ 861501 w 972473"/>
                <a:gd name="connsiteY191" fmla="*/ 119599 h 972473"/>
                <a:gd name="connsiteX192" fmla="*/ 856796 w 972473"/>
                <a:gd name="connsiteY192" fmla="*/ 110187 h 972473"/>
                <a:gd name="connsiteX193" fmla="*/ 855227 w 972473"/>
                <a:gd name="connsiteY193" fmla="*/ 108619 h 972473"/>
                <a:gd name="connsiteX194" fmla="*/ 848953 w 972473"/>
                <a:gd name="connsiteY194" fmla="*/ 102345 h 972473"/>
                <a:gd name="connsiteX195" fmla="*/ 845816 w 972473"/>
                <a:gd name="connsiteY195" fmla="*/ 99208 h 972473"/>
                <a:gd name="connsiteX196" fmla="*/ 839542 w 972473"/>
                <a:gd name="connsiteY196" fmla="*/ 94502 h 972473"/>
                <a:gd name="connsiteX197" fmla="*/ 836405 w 972473"/>
                <a:gd name="connsiteY197" fmla="*/ 91365 h 972473"/>
                <a:gd name="connsiteX198" fmla="*/ 830131 w 972473"/>
                <a:gd name="connsiteY198" fmla="*/ 88228 h 972473"/>
                <a:gd name="connsiteX199" fmla="*/ 826994 w 972473"/>
                <a:gd name="connsiteY199" fmla="*/ 86660 h 972473"/>
                <a:gd name="connsiteX200" fmla="*/ 819152 w 972473"/>
                <a:gd name="connsiteY200" fmla="*/ 85091 h 972473"/>
                <a:gd name="connsiteX201" fmla="*/ 816015 w 972473"/>
                <a:gd name="connsiteY201" fmla="*/ 83523 h 972473"/>
                <a:gd name="connsiteX202" fmla="*/ 803467 w 972473"/>
                <a:gd name="connsiteY202" fmla="*/ 81954 h 972473"/>
                <a:gd name="connsiteX203" fmla="*/ 790919 w 972473"/>
                <a:gd name="connsiteY203" fmla="*/ 83523 h 972473"/>
                <a:gd name="connsiteX204" fmla="*/ 787782 w 972473"/>
                <a:gd name="connsiteY204" fmla="*/ 85091 h 972473"/>
                <a:gd name="connsiteX205" fmla="*/ 779939 w 972473"/>
                <a:gd name="connsiteY205" fmla="*/ 86660 h 972473"/>
                <a:gd name="connsiteX206" fmla="*/ 776802 w 972473"/>
                <a:gd name="connsiteY206" fmla="*/ 88228 h 972473"/>
                <a:gd name="connsiteX207" fmla="*/ 770528 w 972473"/>
                <a:gd name="connsiteY207" fmla="*/ 91365 h 972473"/>
                <a:gd name="connsiteX208" fmla="*/ 767391 w 972473"/>
                <a:gd name="connsiteY208" fmla="*/ 94502 h 972473"/>
                <a:gd name="connsiteX209" fmla="*/ 761117 w 972473"/>
                <a:gd name="connsiteY209" fmla="*/ 99208 h 972473"/>
                <a:gd name="connsiteX210" fmla="*/ 757980 w 972473"/>
                <a:gd name="connsiteY210" fmla="*/ 102345 h 972473"/>
                <a:gd name="connsiteX211" fmla="*/ 751706 w 972473"/>
                <a:gd name="connsiteY211" fmla="*/ 108619 h 972473"/>
                <a:gd name="connsiteX212" fmla="*/ 750138 w 972473"/>
                <a:gd name="connsiteY212" fmla="*/ 110187 h 972473"/>
                <a:gd name="connsiteX213" fmla="*/ 745432 w 972473"/>
                <a:gd name="connsiteY213" fmla="*/ 119599 h 972473"/>
                <a:gd name="connsiteX214" fmla="*/ 743864 w 972473"/>
                <a:gd name="connsiteY214" fmla="*/ 122736 h 972473"/>
                <a:gd name="connsiteX215" fmla="*/ 742295 w 972473"/>
                <a:gd name="connsiteY215" fmla="*/ 129010 h 972473"/>
                <a:gd name="connsiteX216" fmla="*/ 535252 w 972473"/>
                <a:gd name="connsiteY216" fmla="*/ 129010 h 972473"/>
                <a:gd name="connsiteX217" fmla="*/ 533684 w 972473"/>
                <a:gd name="connsiteY217" fmla="*/ 122736 h 972473"/>
                <a:gd name="connsiteX218" fmla="*/ 532115 w 972473"/>
                <a:gd name="connsiteY218" fmla="*/ 119599 h 972473"/>
                <a:gd name="connsiteX219" fmla="*/ 527410 w 972473"/>
                <a:gd name="connsiteY219" fmla="*/ 110187 h 972473"/>
                <a:gd name="connsiteX220" fmla="*/ 525841 w 972473"/>
                <a:gd name="connsiteY220" fmla="*/ 108619 h 972473"/>
                <a:gd name="connsiteX221" fmla="*/ 519567 w 972473"/>
                <a:gd name="connsiteY221" fmla="*/ 102345 h 972473"/>
                <a:gd name="connsiteX222" fmla="*/ 516430 w 972473"/>
                <a:gd name="connsiteY222" fmla="*/ 99208 h 972473"/>
                <a:gd name="connsiteX223" fmla="*/ 510156 w 972473"/>
                <a:gd name="connsiteY223" fmla="*/ 94502 h 972473"/>
                <a:gd name="connsiteX224" fmla="*/ 507019 w 972473"/>
                <a:gd name="connsiteY224" fmla="*/ 91365 h 972473"/>
                <a:gd name="connsiteX225" fmla="*/ 500745 w 972473"/>
                <a:gd name="connsiteY225" fmla="*/ 88228 h 972473"/>
                <a:gd name="connsiteX226" fmla="*/ 497608 w 972473"/>
                <a:gd name="connsiteY226" fmla="*/ 86660 h 972473"/>
                <a:gd name="connsiteX227" fmla="*/ 489766 w 972473"/>
                <a:gd name="connsiteY227" fmla="*/ 85091 h 972473"/>
                <a:gd name="connsiteX228" fmla="*/ 486629 w 972473"/>
                <a:gd name="connsiteY228" fmla="*/ 83523 h 972473"/>
                <a:gd name="connsiteX229" fmla="*/ 474081 w 972473"/>
                <a:gd name="connsiteY229" fmla="*/ 81954 h 972473"/>
                <a:gd name="connsiteX230" fmla="*/ 461533 w 972473"/>
                <a:gd name="connsiteY230" fmla="*/ 83523 h 972473"/>
                <a:gd name="connsiteX231" fmla="*/ 458396 w 972473"/>
                <a:gd name="connsiteY231" fmla="*/ 85091 h 972473"/>
                <a:gd name="connsiteX232" fmla="*/ 450553 w 972473"/>
                <a:gd name="connsiteY232" fmla="*/ 86660 h 972473"/>
                <a:gd name="connsiteX233" fmla="*/ 447416 w 972473"/>
                <a:gd name="connsiteY233" fmla="*/ 88228 h 972473"/>
                <a:gd name="connsiteX234" fmla="*/ 441142 w 972473"/>
                <a:gd name="connsiteY234" fmla="*/ 91365 h 972473"/>
                <a:gd name="connsiteX235" fmla="*/ 438005 w 972473"/>
                <a:gd name="connsiteY235" fmla="*/ 94502 h 972473"/>
                <a:gd name="connsiteX236" fmla="*/ 431731 w 972473"/>
                <a:gd name="connsiteY236" fmla="*/ 99208 h 972473"/>
                <a:gd name="connsiteX237" fmla="*/ 428594 w 972473"/>
                <a:gd name="connsiteY237" fmla="*/ 102345 h 972473"/>
                <a:gd name="connsiteX238" fmla="*/ 422320 w 972473"/>
                <a:gd name="connsiteY238" fmla="*/ 108619 h 972473"/>
                <a:gd name="connsiteX239" fmla="*/ 420751 w 972473"/>
                <a:gd name="connsiteY239" fmla="*/ 110187 h 972473"/>
                <a:gd name="connsiteX240" fmla="*/ 416046 w 972473"/>
                <a:gd name="connsiteY240" fmla="*/ 119599 h 972473"/>
                <a:gd name="connsiteX241" fmla="*/ 414477 w 972473"/>
                <a:gd name="connsiteY241" fmla="*/ 122736 h 972473"/>
                <a:gd name="connsiteX242" fmla="*/ 412909 w 972473"/>
                <a:gd name="connsiteY242" fmla="*/ 129010 h 972473"/>
                <a:gd name="connsiteX243" fmla="*/ 221551 w 972473"/>
                <a:gd name="connsiteY243" fmla="*/ 129010 h 972473"/>
                <a:gd name="connsiteX244" fmla="*/ 219983 w 972473"/>
                <a:gd name="connsiteY244" fmla="*/ 122736 h 972473"/>
                <a:gd name="connsiteX245" fmla="*/ 218414 w 972473"/>
                <a:gd name="connsiteY245" fmla="*/ 119599 h 972473"/>
                <a:gd name="connsiteX246" fmla="*/ 213709 w 972473"/>
                <a:gd name="connsiteY246" fmla="*/ 110187 h 972473"/>
                <a:gd name="connsiteX247" fmla="*/ 212140 w 972473"/>
                <a:gd name="connsiteY247" fmla="*/ 108619 h 972473"/>
                <a:gd name="connsiteX248" fmla="*/ 205866 w 972473"/>
                <a:gd name="connsiteY248" fmla="*/ 102345 h 972473"/>
                <a:gd name="connsiteX249" fmla="*/ 202729 w 972473"/>
                <a:gd name="connsiteY249" fmla="*/ 99208 h 972473"/>
                <a:gd name="connsiteX250" fmla="*/ 196455 w 972473"/>
                <a:gd name="connsiteY250" fmla="*/ 94502 h 972473"/>
                <a:gd name="connsiteX251" fmla="*/ 193318 w 972473"/>
                <a:gd name="connsiteY251" fmla="*/ 91365 h 972473"/>
                <a:gd name="connsiteX252" fmla="*/ 187044 w 972473"/>
                <a:gd name="connsiteY252" fmla="*/ 88228 h 972473"/>
                <a:gd name="connsiteX253" fmla="*/ 183907 w 972473"/>
                <a:gd name="connsiteY253" fmla="*/ 86660 h 972473"/>
                <a:gd name="connsiteX254" fmla="*/ 176065 w 972473"/>
                <a:gd name="connsiteY254" fmla="*/ 85091 h 972473"/>
                <a:gd name="connsiteX255" fmla="*/ 172928 w 972473"/>
                <a:gd name="connsiteY255" fmla="*/ 83523 h 972473"/>
                <a:gd name="connsiteX256" fmla="*/ 160380 w 972473"/>
                <a:gd name="connsiteY256" fmla="*/ 81954 h 972473"/>
                <a:gd name="connsiteX257" fmla="*/ 149400 w 972473"/>
                <a:gd name="connsiteY257" fmla="*/ 83523 h 972473"/>
                <a:gd name="connsiteX258" fmla="*/ 146263 w 972473"/>
                <a:gd name="connsiteY258" fmla="*/ 85091 h 972473"/>
                <a:gd name="connsiteX259" fmla="*/ 138421 w 972473"/>
                <a:gd name="connsiteY259" fmla="*/ 86660 h 972473"/>
                <a:gd name="connsiteX260" fmla="*/ 135284 w 972473"/>
                <a:gd name="connsiteY260" fmla="*/ 88228 h 972473"/>
                <a:gd name="connsiteX261" fmla="*/ 127441 w 972473"/>
                <a:gd name="connsiteY261" fmla="*/ 91365 h 972473"/>
                <a:gd name="connsiteX262" fmla="*/ 124304 w 972473"/>
                <a:gd name="connsiteY262" fmla="*/ 94502 h 972473"/>
                <a:gd name="connsiteX263" fmla="*/ 118030 w 972473"/>
                <a:gd name="connsiteY263" fmla="*/ 99208 h 972473"/>
                <a:gd name="connsiteX264" fmla="*/ 114893 w 972473"/>
                <a:gd name="connsiteY264" fmla="*/ 100776 h 972473"/>
                <a:gd name="connsiteX265" fmla="*/ 110187 w 972473"/>
                <a:gd name="connsiteY265" fmla="*/ 108619 h 972473"/>
                <a:gd name="connsiteX266" fmla="*/ 108619 w 972473"/>
                <a:gd name="connsiteY266" fmla="*/ 110187 h 972473"/>
                <a:gd name="connsiteX267" fmla="*/ 102345 w 972473"/>
                <a:gd name="connsiteY267" fmla="*/ 119599 h 972473"/>
                <a:gd name="connsiteX268" fmla="*/ 100776 w 972473"/>
                <a:gd name="connsiteY268" fmla="*/ 122736 h 972473"/>
                <a:gd name="connsiteX269" fmla="*/ 99208 w 972473"/>
                <a:gd name="connsiteY269" fmla="*/ 129010 h 972473"/>
                <a:gd name="connsiteX270" fmla="*/ 50584 w 972473"/>
                <a:gd name="connsiteY270" fmla="*/ 129010 h 972473"/>
                <a:gd name="connsiteX271" fmla="*/ 50584 w 972473"/>
                <a:gd name="connsiteY271" fmla="*/ 97639 h 972473"/>
                <a:gd name="connsiteX272" fmla="*/ 97639 w 972473"/>
                <a:gd name="connsiteY272" fmla="*/ 50584 h 972473"/>
                <a:gd name="connsiteX273" fmla="*/ 881892 w 972473"/>
                <a:gd name="connsiteY273" fmla="*/ 50584 h 972473"/>
                <a:gd name="connsiteX274" fmla="*/ 928947 w 972473"/>
                <a:gd name="connsiteY274" fmla="*/ 97639 h 972473"/>
                <a:gd name="connsiteX275" fmla="*/ 928947 w 972473"/>
                <a:gd name="connsiteY275" fmla="*/ 129010 h 97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</a:cxnLst>
              <a:rect l="l" t="t" r="r" b="b"/>
              <a:pathLst>
                <a:path w="972473" h="972473">
                  <a:moveTo>
                    <a:pt x="881892" y="19214"/>
                  </a:moveTo>
                  <a:lnTo>
                    <a:pt x="97639" y="19214"/>
                  </a:lnTo>
                  <a:cubicBezTo>
                    <a:pt x="53721" y="19214"/>
                    <a:pt x="19214" y="53721"/>
                    <a:pt x="19214" y="97639"/>
                  </a:cubicBezTo>
                  <a:lnTo>
                    <a:pt x="19214" y="144695"/>
                  </a:lnTo>
                  <a:cubicBezTo>
                    <a:pt x="19214" y="154106"/>
                    <a:pt x="25488" y="160380"/>
                    <a:pt x="34899" y="160380"/>
                  </a:cubicBezTo>
                  <a:lnTo>
                    <a:pt x="97639" y="160380"/>
                  </a:lnTo>
                  <a:lnTo>
                    <a:pt x="97639" y="191750"/>
                  </a:lnTo>
                  <a:lnTo>
                    <a:pt x="97639" y="254490"/>
                  </a:lnTo>
                  <a:lnTo>
                    <a:pt x="97639" y="442711"/>
                  </a:lnTo>
                  <a:lnTo>
                    <a:pt x="97639" y="474081"/>
                  </a:lnTo>
                  <a:cubicBezTo>
                    <a:pt x="97639" y="488197"/>
                    <a:pt x="103913" y="500745"/>
                    <a:pt x="113324" y="508588"/>
                  </a:cubicBezTo>
                  <a:lnTo>
                    <a:pt x="113324" y="646616"/>
                  </a:lnTo>
                  <a:lnTo>
                    <a:pt x="97639" y="646616"/>
                  </a:lnTo>
                  <a:cubicBezTo>
                    <a:pt x="53721" y="646616"/>
                    <a:pt x="19214" y="681123"/>
                    <a:pt x="19214" y="725041"/>
                  </a:cubicBezTo>
                  <a:lnTo>
                    <a:pt x="19214" y="913262"/>
                  </a:lnTo>
                  <a:cubicBezTo>
                    <a:pt x="19214" y="939927"/>
                    <a:pt x="39605" y="960317"/>
                    <a:pt x="66269" y="960317"/>
                  </a:cubicBezTo>
                  <a:lnTo>
                    <a:pt x="254490" y="960317"/>
                  </a:lnTo>
                  <a:cubicBezTo>
                    <a:pt x="281155" y="960317"/>
                    <a:pt x="301545" y="939927"/>
                    <a:pt x="301545" y="913262"/>
                  </a:cubicBezTo>
                  <a:lnTo>
                    <a:pt x="301545" y="725041"/>
                  </a:lnTo>
                  <a:cubicBezTo>
                    <a:pt x="301545" y="681123"/>
                    <a:pt x="267038" y="646616"/>
                    <a:pt x="223120" y="646616"/>
                  </a:cubicBezTo>
                  <a:lnTo>
                    <a:pt x="207435" y="646616"/>
                  </a:lnTo>
                  <a:lnTo>
                    <a:pt x="207435" y="508588"/>
                  </a:lnTo>
                  <a:cubicBezTo>
                    <a:pt x="216846" y="500745"/>
                    <a:pt x="223120" y="488197"/>
                    <a:pt x="223120" y="474081"/>
                  </a:cubicBezTo>
                  <a:lnTo>
                    <a:pt x="223120" y="442711"/>
                  </a:lnTo>
                  <a:lnTo>
                    <a:pt x="223120" y="254490"/>
                  </a:lnTo>
                  <a:lnTo>
                    <a:pt x="223120" y="191750"/>
                  </a:lnTo>
                  <a:lnTo>
                    <a:pt x="223120" y="160380"/>
                  </a:lnTo>
                  <a:lnTo>
                    <a:pt x="411340" y="160380"/>
                  </a:lnTo>
                  <a:lnTo>
                    <a:pt x="411340" y="191750"/>
                  </a:lnTo>
                  <a:lnTo>
                    <a:pt x="411340" y="254490"/>
                  </a:lnTo>
                  <a:lnTo>
                    <a:pt x="411340" y="442711"/>
                  </a:lnTo>
                  <a:lnTo>
                    <a:pt x="411340" y="474081"/>
                  </a:lnTo>
                  <a:cubicBezTo>
                    <a:pt x="411340" y="488197"/>
                    <a:pt x="417614" y="500745"/>
                    <a:pt x="427026" y="508588"/>
                  </a:cubicBezTo>
                  <a:lnTo>
                    <a:pt x="427026" y="623089"/>
                  </a:lnTo>
                  <a:cubicBezTo>
                    <a:pt x="370559" y="643479"/>
                    <a:pt x="332915" y="699945"/>
                    <a:pt x="332915" y="772097"/>
                  </a:cubicBezTo>
                  <a:cubicBezTo>
                    <a:pt x="332915" y="861501"/>
                    <a:pt x="390950" y="960317"/>
                    <a:pt x="474081" y="960317"/>
                  </a:cubicBezTo>
                  <a:cubicBezTo>
                    <a:pt x="557211" y="960317"/>
                    <a:pt x="615246" y="861501"/>
                    <a:pt x="615246" y="772097"/>
                  </a:cubicBezTo>
                  <a:cubicBezTo>
                    <a:pt x="615246" y="699945"/>
                    <a:pt x="577602" y="643479"/>
                    <a:pt x="521136" y="623089"/>
                  </a:cubicBezTo>
                  <a:lnTo>
                    <a:pt x="521136" y="508588"/>
                  </a:lnTo>
                  <a:cubicBezTo>
                    <a:pt x="530547" y="500745"/>
                    <a:pt x="536821" y="488197"/>
                    <a:pt x="536821" y="474081"/>
                  </a:cubicBezTo>
                  <a:lnTo>
                    <a:pt x="536821" y="442711"/>
                  </a:lnTo>
                  <a:lnTo>
                    <a:pt x="536821" y="254490"/>
                  </a:lnTo>
                  <a:lnTo>
                    <a:pt x="536821" y="191750"/>
                  </a:lnTo>
                  <a:lnTo>
                    <a:pt x="536821" y="160380"/>
                  </a:lnTo>
                  <a:lnTo>
                    <a:pt x="740727" y="160380"/>
                  </a:lnTo>
                  <a:lnTo>
                    <a:pt x="740727" y="191750"/>
                  </a:lnTo>
                  <a:lnTo>
                    <a:pt x="740727" y="254490"/>
                  </a:lnTo>
                  <a:lnTo>
                    <a:pt x="740727" y="442711"/>
                  </a:lnTo>
                  <a:lnTo>
                    <a:pt x="740727" y="474081"/>
                  </a:lnTo>
                  <a:cubicBezTo>
                    <a:pt x="740727" y="488197"/>
                    <a:pt x="747001" y="500745"/>
                    <a:pt x="756412" y="508588"/>
                  </a:cubicBezTo>
                  <a:lnTo>
                    <a:pt x="756412" y="684260"/>
                  </a:lnTo>
                  <a:cubicBezTo>
                    <a:pt x="692103" y="703082"/>
                    <a:pt x="646616" y="756412"/>
                    <a:pt x="646616" y="819152"/>
                  </a:cubicBezTo>
                  <a:cubicBezTo>
                    <a:pt x="646616" y="897577"/>
                    <a:pt x="717199" y="960317"/>
                    <a:pt x="803467" y="960317"/>
                  </a:cubicBezTo>
                  <a:cubicBezTo>
                    <a:pt x="889734" y="960317"/>
                    <a:pt x="960317" y="897577"/>
                    <a:pt x="960317" y="819152"/>
                  </a:cubicBezTo>
                  <a:cubicBezTo>
                    <a:pt x="960317" y="756412"/>
                    <a:pt x="914831" y="703082"/>
                    <a:pt x="850522" y="684260"/>
                  </a:cubicBezTo>
                  <a:lnTo>
                    <a:pt x="850522" y="508588"/>
                  </a:lnTo>
                  <a:cubicBezTo>
                    <a:pt x="859933" y="500745"/>
                    <a:pt x="866207" y="488197"/>
                    <a:pt x="866207" y="474081"/>
                  </a:cubicBezTo>
                  <a:lnTo>
                    <a:pt x="866207" y="442711"/>
                  </a:lnTo>
                  <a:lnTo>
                    <a:pt x="866207" y="254490"/>
                  </a:lnTo>
                  <a:lnTo>
                    <a:pt x="866207" y="191750"/>
                  </a:lnTo>
                  <a:lnTo>
                    <a:pt x="866207" y="160380"/>
                  </a:lnTo>
                  <a:lnTo>
                    <a:pt x="944632" y="160380"/>
                  </a:lnTo>
                  <a:cubicBezTo>
                    <a:pt x="954043" y="160380"/>
                    <a:pt x="960317" y="154106"/>
                    <a:pt x="960317" y="144695"/>
                  </a:cubicBezTo>
                  <a:lnTo>
                    <a:pt x="960317" y="97639"/>
                  </a:lnTo>
                  <a:cubicBezTo>
                    <a:pt x="960317" y="53721"/>
                    <a:pt x="925810" y="19214"/>
                    <a:pt x="881892" y="19214"/>
                  </a:cubicBezTo>
                  <a:close/>
                  <a:moveTo>
                    <a:pt x="191750" y="474081"/>
                  </a:moveTo>
                  <a:cubicBezTo>
                    <a:pt x="191750" y="480355"/>
                    <a:pt x="188613" y="485060"/>
                    <a:pt x="183907" y="488197"/>
                  </a:cubicBezTo>
                  <a:cubicBezTo>
                    <a:pt x="183907" y="488197"/>
                    <a:pt x="182339" y="488197"/>
                    <a:pt x="182339" y="489766"/>
                  </a:cubicBezTo>
                  <a:cubicBezTo>
                    <a:pt x="179202" y="489766"/>
                    <a:pt x="177633" y="489766"/>
                    <a:pt x="176065" y="489766"/>
                  </a:cubicBezTo>
                  <a:lnTo>
                    <a:pt x="144695" y="489766"/>
                  </a:lnTo>
                  <a:cubicBezTo>
                    <a:pt x="143126" y="489766"/>
                    <a:pt x="141558" y="489766"/>
                    <a:pt x="139989" y="488197"/>
                  </a:cubicBezTo>
                  <a:cubicBezTo>
                    <a:pt x="139989" y="488197"/>
                    <a:pt x="138421" y="488197"/>
                    <a:pt x="138421" y="486629"/>
                  </a:cubicBezTo>
                  <a:cubicBezTo>
                    <a:pt x="132147" y="485060"/>
                    <a:pt x="129010" y="480355"/>
                    <a:pt x="129010" y="474081"/>
                  </a:cubicBezTo>
                  <a:lnTo>
                    <a:pt x="129010" y="458396"/>
                  </a:lnTo>
                  <a:lnTo>
                    <a:pt x="191750" y="458396"/>
                  </a:lnTo>
                  <a:lnTo>
                    <a:pt x="191750" y="474081"/>
                  </a:lnTo>
                  <a:close/>
                  <a:moveTo>
                    <a:pt x="191750" y="238805"/>
                  </a:moveTo>
                  <a:lnTo>
                    <a:pt x="129010" y="238805"/>
                  </a:lnTo>
                  <a:lnTo>
                    <a:pt x="129010" y="207435"/>
                  </a:lnTo>
                  <a:lnTo>
                    <a:pt x="191750" y="207435"/>
                  </a:lnTo>
                  <a:lnTo>
                    <a:pt x="191750" y="238805"/>
                  </a:lnTo>
                  <a:close/>
                  <a:moveTo>
                    <a:pt x="129010" y="427026"/>
                  </a:moveTo>
                  <a:lnTo>
                    <a:pt x="129010" y="270175"/>
                  </a:lnTo>
                  <a:lnTo>
                    <a:pt x="191750" y="270175"/>
                  </a:lnTo>
                  <a:lnTo>
                    <a:pt x="191750" y="427026"/>
                  </a:lnTo>
                  <a:lnTo>
                    <a:pt x="129010" y="427026"/>
                  </a:lnTo>
                  <a:close/>
                  <a:moveTo>
                    <a:pt x="191750" y="176065"/>
                  </a:moveTo>
                  <a:lnTo>
                    <a:pt x="129010" y="176065"/>
                  </a:lnTo>
                  <a:lnTo>
                    <a:pt x="129010" y="144695"/>
                  </a:lnTo>
                  <a:cubicBezTo>
                    <a:pt x="129010" y="127441"/>
                    <a:pt x="143126" y="113324"/>
                    <a:pt x="160380" y="113324"/>
                  </a:cubicBezTo>
                  <a:cubicBezTo>
                    <a:pt x="177633" y="113324"/>
                    <a:pt x="191750" y="127441"/>
                    <a:pt x="191750" y="144695"/>
                  </a:cubicBezTo>
                  <a:lnTo>
                    <a:pt x="191750" y="176065"/>
                  </a:lnTo>
                  <a:close/>
                  <a:moveTo>
                    <a:pt x="270175" y="725041"/>
                  </a:moveTo>
                  <a:lnTo>
                    <a:pt x="270175" y="913262"/>
                  </a:lnTo>
                  <a:cubicBezTo>
                    <a:pt x="270175" y="922673"/>
                    <a:pt x="263901" y="928947"/>
                    <a:pt x="254490" y="928947"/>
                  </a:cubicBezTo>
                  <a:lnTo>
                    <a:pt x="66269" y="928947"/>
                  </a:lnTo>
                  <a:cubicBezTo>
                    <a:pt x="56858" y="928947"/>
                    <a:pt x="50584" y="922673"/>
                    <a:pt x="50584" y="913262"/>
                  </a:cubicBezTo>
                  <a:lnTo>
                    <a:pt x="50584" y="725041"/>
                  </a:lnTo>
                  <a:cubicBezTo>
                    <a:pt x="50584" y="698377"/>
                    <a:pt x="70975" y="677986"/>
                    <a:pt x="97639" y="677986"/>
                  </a:cubicBezTo>
                  <a:lnTo>
                    <a:pt x="129010" y="677986"/>
                  </a:lnTo>
                  <a:lnTo>
                    <a:pt x="191750" y="677986"/>
                  </a:lnTo>
                  <a:lnTo>
                    <a:pt x="223120" y="677986"/>
                  </a:lnTo>
                  <a:cubicBezTo>
                    <a:pt x="249784" y="677986"/>
                    <a:pt x="270175" y="698377"/>
                    <a:pt x="270175" y="725041"/>
                  </a:cubicBezTo>
                  <a:close/>
                  <a:moveTo>
                    <a:pt x="176065" y="646616"/>
                  </a:moveTo>
                  <a:lnTo>
                    <a:pt x="144695" y="646616"/>
                  </a:lnTo>
                  <a:lnTo>
                    <a:pt x="144695" y="521136"/>
                  </a:lnTo>
                  <a:lnTo>
                    <a:pt x="176065" y="521136"/>
                  </a:lnTo>
                  <a:lnTo>
                    <a:pt x="176065" y="646616"/>
                  </a:lnTo>
                  <a:close/>
                  <a:moveTo>
                    <a:pt x="505451" y="474081"/>
                  </a:moveTo>
                  <a:cubicBezTo>
                    <a:pt x="505451" y="480355"/>
                    <a:pt x="502314" y="485060"/>
                    <a:pt x="497608" y="488197"/>
                  </a:cubicBezTo>
                  <a:cubicBezTo>
                    <a:pt x="497608" y="488197"/>
                    <a:pt x="496040" y="488197"/>
                    <a:pt x="496040" y="489766"/>
                  </a:cubicBezTo>
                  <a:cubicBezTo>
                    <a:pt x="492903" y="489766"/>
                    <a:pt x="491334" y="489766"/>
                    <a:pt x="489766" y="489766"/>
                  </a:cubicBezTo>
                  <a:lnTo>
                    <a:pt x="458396" y="489766"/>
                  </a:lnTo>
                  <a:cubicBezTo>
                    <a:pt x="456827" y="489766"/>
                    <a:pt x="455259" y="489766"/>
                    <a:pt x="453690" y="488197"/>
                  </a:cubicBezTo>
                  <a:cubicBezTo>
                    <a:pt x="453690" y="488197"/>
                    <a:pt x="452122" y="488197"/>
                    <a:pt x="452122" y="486629"/>
                  </a:cubicBezTo>
                  <a:cubicBezTo>
                    <a:pt x="445848" y="485060"/>
                    <a:pt x="442711" y="480355"/>
                    <a:pt x="442711" y="474081"/>
                  </a:cubicBezTo>
                  <a:lnTo>
                    <a:pt x="442711" y="458396"/>
                  </a:lnTo>
                  <a:lnTo>
                    <a:pt x="505451" y="458396"/>
                  </a:lnTo>
                  <a:lnTo>
                    <a:pt x="505451" y="474081"/>
                  </a:lnTo>
                  <a:close/>
                  <a:moveTo>
                    <a:pt x="505451" y="238805"/>
                  </a:moveTo>
                  <a:lnTo>
                    <a:pt x="442711" y="238805"/>
                  </a:lnTo>
                  <a:lnTo>
                    <a:pt x="442711" y="207435"/>
                  </a:lnTo>
                  <a:lnTo>
                    <a:pt x="505451" y="207435"/>
                  </a:lnTo>
                  <a:lnTo>
                    <a:pt x="505451" y="238805"/>
                  </a:lnTo>
                  <a:close/>
                  <a:moveTo>
                    <a:pt x="442711" y="427026"/>
                  </a:moveTo>
                  <a:lnTo>
                    <a:pt x="442711" y="270175"/>
                  </a:lnTo>
                  <a:lnTo>
                    <a:pt x="505451" y="270175"/>
                  </a:lnTo>
                  <a:lnTo>
                    <a:pt x="505451" y="427026"/>
                  </a:lnTo>
                  <a:lnTo>
                    <a:pt x="442711" y="427026"/>
                  </a:lnTo>
                  <a:close/>
                  <a:moveTo>
                    <a:pt x="505451" y="176065"/>
                  </a:moveTo>
                  <a:lnTo>
                    <a:pt x="442711" y="176065"/>
                  </a:lnTo>
                  <a:lnTo>
                    <a:pt x="442711" y="144695"/>
                  </a:lnTo>
                  <a:cubicBezTo>
                    <a:pt x="442711" y="127441"/>
                    <a:pt x="456827" y="113324"/>
                    <a:pt x="474081" y="113324"/>
                  </a:cubicBezTo>
                  <a:cubicBezTo>
                    <a:pt x="491334" y="113324"/>
                    <a:pt x="505451" y="127441"/>
                    <a:pt x="505451" y="144695"/>
                  </a:cubicBezTo>
                  <a:lnTo>
                    <a:pt x="505451" y="176065"/>
                  </a:lnTo>
                  <a:close/>
                  <a:moveTo>
                    <a:pt x="583876" y="772097"/>
                  </a:moveTo>
                  <a:cubicBezTo>
                    <a:pt x="583876" y="853659"/>
                    <a:pt x="532115" y="928947"/>
                    <a:pt x="474081" y="928947"/>
                  </a:cubicBezTo>
                  <a:cubicBezTo>
                    <a:pt x="416046" y="928947"/>
                    <a:pt x="364285" y="853659"/>
                    <a:pt x="364285" y="772097"/>
                  </a:cubicBezTo>
                  <a:cubicBezTo>
                    <a:pt x="364285" y="709356"/>
                    <a:pt x="397224" y="662301"/>
                    <a:pt x="445848" y="649753"/>
                  </a:cubicBezTo>
                  <a:cubicBezTo>
                    <a:pt x="445848" y="649753"/>
                    <a:pt x="445848" y="649753"/>
                    <a:pt x="445848" y="649753"/>
                  </a:cubicBezTo>
                  <a:cubicBezTo>
                    <a:pt x="464670" y="645048"/>
                    <a:pt x="481923" y="645048"/>
                    <a:pt x="500745" y="649753"/>
                  </a:cubicBezTo>
                  <a:cubicBezTo>
                    <a:pt x="500745" y="649753"/>
                    <a:pt x="500745" y="649753"/>
                    <a:pt x="500745" y="649753"/>
                  </a:cubicBezTo>
                  <a:cubicBezTo>
                    <a:pt x="550937" y="663870"/>
                    <a:pt x="583876" y="709356"/>
                    <a:pt x="583876" y="772097"/>
                  </a:cubicBezTo>
                  <a:close/>
                  <a:moveTo>
                    <a:pt x="489766" y="616815"/>
                  </a:moveTo>
                  <a:cubicBezTo>
                    <a:pt x="485060" y="616815"/>
                    <a:pt x="478786" y="615246"/>
                    <a:pt x="474081" y="615246"/>
                  </a:cubicBezTo>
                  <a:cubicBezTo>
                    <a:pt x="469375" y="615246"/>
                    <a:pt x="463101" y="615246"/>
                    <a:pt x="458396" y="616815"/>
                  </a:cubicBezTo>
                  <a:lnTo>
                    <a:pt x="458396" y="521136"/>
                  </a:lnTo>
                  <a:lnTo>
                    <a:pt x="489766" y="521136"/>
                  </a:lnTo>
                  <a:lnTo>
                    <a:pt x="489766" y="616815"/>
                  </a:lnTo>
                  <a:close/>
                  <a:moveTo>
                    <a:pt x="834837" y="474081"/>
                  </a:moveTo>
                  <a:cubicBezTo>
                    <a:pt x="834837" y="480355"/>
                    <a:pt x="831700" y="485060"/>
                    <a:pt x="826994" y="488197"/>
                  </a:cubicBezTo>
                  <a:cubicBezTo>
                    <a:pt x="826994" y="488197"/>
                    <a:pt x="825426" y="488197"/>
                    <a:pt x="825426" y="489766"/>
                  </a:cubicBezTo>
                  <a:cubicBezTo>
                    <a:pt x="822289" y="489766"/>
                    <a:pt x="820720" y="489766"/>
                    <a:pt x="819152" y="489766"/>
                  </a:cubicBezTo>
                  <a:lnTo>
                    <a:pt x="787782" y="489766"/>
                  </a:lnTo>
                  <a:cubicBezTo>
                    <a:pt x="786213" y="489766"/>
                    <a:pt x="784645" y="489766"/>
                    <a:pt x="783076" y="488197"/>
                  </a:cubicBezTo>
                  <a:cubicBezTo>
                    <a:pt x="783076" y="488197"/>
                    <a:pt x="781508" y="488197"/>
                    <a:pt x="781508" y="486629"/>
                  </a:cubicBezTo>
                  <a:cubicBezTo>
                    <a:pt x="775234" y="485060"/>
                    <a:pt x="772097" y="480355"/>
                    <a:pt x="772097" y="474081"/>
                  </a:cubicBezTo>
                  <a:lnTo>
                    <a:pt x="772097" y="458396"/>
                  </a:lnTo>
                  <a:lnTo>
                    <a:pt x="834837" y="458396"/>
                  </a:lnTo>
                  <a:lnTo>
                    <a:pt x="834837" y="474081"/>
                  </a:lnTo>
                  <a:close/>
                  <a:moveTo>
                    <a:pt x="834837" y="238805"/>
                  </a:moveTo>
                  <a:lnTo>
                    <a:pt x="772097" y="238805"/>
                  </a:lnTo>
                  <a:lnTo>
                    <a:pt x="772097" y="207435"/>
                  </a:lnTo>
                  <a:lnTo>
                    <a:pt x="834837" y="207435"/>
                  </a:lnTo>
                  <a:lnTo>
                    <a:pt x="834837" y="238805"/>
                  </a:lnTo>
                  <a:close/>
                  <a:moveTo>
                    <a:pt x="772097" y="427026"/>
                  </a:moveTo>
                  <a:lnTo>
                    <a:pt x="772097" y="270175"/>
                  </a:lnTo>
                  <a:lnTo>
                    <a:pt x="834837" y="270175"/>
                  </a:lnTo>
                  <a:lnTo>
                    <a:pt x="834837" y="427026"/>
                  </a:lnTo>
                  <a:lnTo>
                    <a:pt x="772097" y="427026"/>
                  </a:lnTo>
                  <a:close/>
                  <a:moveTo>
                    <a:pt x="834837" y="176065"/>
                  </a:moveTo>
                  <a:lnTo>
                    <a:pt x="772097" y="176065"/>
                  </a:lnTo>
                  <a:lnTo>
                    <a:pt x="772097" y="144695"/>
                  </a:lnTo>
                  <a:cubicBezTo>
                    <a:pt x="772097" y="127441"/>
                    <a:pt x="786213" y="113324"/>
                    <a:pt x="803467" y="113324"/>
                  </a:cubicBezTo>
                  <a:cubicBezTo>
                    <a:pt x="820720" y="113324"/>
                    <a:pt x="834837" y="127441"/>
                    <a:pt x="834837" y="144695"/>
                  </a:cubicBezTo>
                  <a:lnTo>
                    <a:pt x="834837" y="176065"/>
                  </a:lnTo>
                  <a:close/>
                  <a:moveTo>
                    <a:pt x="928947" y="819152"/>
                  </a:moveTo>
                  <a:cubicBezTo>
                    <a:pt x="928947" y="880323"/>
                    <a:pt x="872481" y="928947"/>
                    <a:pt x="803467" y="928947"/>
                  </a:cubicBezTo>
                  <a:cubicBezTo>
                    <a:pt x="734452" y="928947"/>
                    <a:pt x="677986" y="880323"/>
                    <a:pt x="677986" y="819152"/>
                  </a:cubicBezTo>
                  <a:cubicBezTo>
                    <a:pt x="677986" y="767391"/>
                    <a:pt x="720336" y="723473"/>
                    <a:pt x="775234" y="712493"/>
                  </a:cubicBezTo>
                  <a:cubicBezTo>
                    <a:pt x="794056" y="709356"/>
                    <a:pt x="812878" y="709356"/>
                    <a:pt x="831700" y="712493"/>
                  </a:cubicBezTo>
                  <a:cubicBezTo>
                    <a:pt x="886597" y="723473"/>
                    <a:pt x="928947" y="767391"/>
                    <a:pt x="928947" y="819152"/>
                  </a:cubicBezTo>
                  <a:close/>
                  <a:moveTo>
                    <a:pt x="819152" y="677986"/>
                  </a:moveTo>
                  <a:cubicBezTo>
                    <a:pt x="814446" y="677986"/>
                    <a:pt x="808172" y="677986"/>
                    <a:pt x="803467" y="677986"/>
                  </a:cubicBezTo>
                  <a:cubicBezTo>
                    <a:pt x="798761" y="677986"/>
                    <a:pt x="792487" y="677986"/>
                    <a:pt x="787782" y="677986"/>
                  </a:cubicBezTo>
                  <a:lnTo>
                    <a:pt x="787782" y="521136"/>
                  </a:lnTo>
                  <a:lnTo>
                    <a:pt x="819152" y="521136"/>
                  </a:lnTo>
                  <a:lnTo>
                    <a:pt x="819152" y="677986"/>
                  </a:lnTo>
                  <a:close/>
                  <a:moveTo>
                    <a:pt x="928947" y="129010"/>
                  </a:moveTo>
                  <a:lnTo>
                    <a:pt x="864638" y="129010"/>
                  </a:lnTo>
                  <a:cubicBezTo>
                    <a:pt x="864638" y="127441"/>
                    <a:pt x="863070" y="124304"/>
                    <a:pt x="863070" y="122736"/>
                  </a:cubicBezTo>
                  <a:cubicBezTo>
                    <a:pt x="863070" y="121167"/>
                    <a:pt x="863070" y="121167"/>
                    <a:pt x="861501" y="119599"/>
                  </a:cubicBezTo>
                  <a:cubicBezTo>
                    <a:pt x="859933" y="116461"/>
                    <a:pt x="858364" y="113324"/>
                    <a:pt x="856796" y="110187"/>
                  </a:cubicBezTo>
                  <a:cubicBezTo>
                    <a:pt x="856796" y="110187"/>
                    <a:pt x="855227" y="108619"/>
                    <a:pt x="855227" y="108619"/>
                  </a:cubicBezTo>
                  <a:cubicBezTo>
                    <a:pt x="853659" y="105482"/>
                    <a:pt x="852090" y="103913"/>
                    <a:pt x="848953" y="102345"/>
                  </a:cubicBezTo>
                  <a:cubicBezTo>
                    <a:pt x="847385" y="100776"/>
                    <a:pt x="847385" y="100776"/>
                    <a:pt x="845816" y="99208"/>
                  </a:cubicBezTo>
                  <a:cubicBezTo>
                    <a:pt x="844248" y="97639"/>
                    <a:pt x="842679" y="96071"/>
                    <a:pt x="839542" y="94502"/>
                  </a:cubicBezTo>
                  <a:cubicBezTo>
                    <a:pt x="837974" y="92934"/>
                    <a:pt x="836405" y="92934"/>
                    <a:pt x="836405" y="91365"/>
                  </a:cubicBezTo>
                  <a:cubicBezTo>
                    <a:pt x="834837" y="89797"/>
                    <a:pt x="831700" y="88228"/>
                    <a:pt x="830131" y="88228"/>
                  </a:cubicBezTo>
                  <a:cubicBezTo>
                    <a:pt x="828563" y="88228"/>
                    <a:pt x="826994" y="86660"/>
                    <a:pt x="826994" y="86660"/>
                  </a:cubicBezTo>
                  <a:cubicBezTo>
                    <a:pt x="823857" y="85091"/>
                    <a:pt x="822289" y="85091"/>
                    <a:pt x="819152" y="85091"/>
                  </a:cubicBezTo>
                  <a:cubicBezTo>
                    <a:pt x="817583" y="85091"/>
                    <a:pt x="816015" y="85091"/>
                    <a:pt x="816015" y="83523"/>
                  </a:cubicBezTo>
                  <a:cubicBezTo>
                    <a:pt x="811309" y="81954"/>
                    <a:pt x="808172" y="81954"/>
                    <a:pt x="803467" y="81954"/>
                  </a:cubicBezTo>
                  <a:cubicBezTo>
                    <a:pt x="798761" y="81954"/>
                    <a:pt x="795624" y="81954"/>
                    <a:pt x="790919" y="83523"/>
                  </a:cubicBezTo>
                  <a:cubicBezTo>
                    <a:pt x="789350" y="83523"/>
                    <a:pt x="787782" y="83523"/>
                    <a:pt x="787782" y="85091"/>
                  </a:cubicBezTo>
                  <a:cubicBezTo>
                    <a:pt x="784645" y="85091"/>
                    <a:pt x="783076" y="86660"/>
                    <a:pt x="779939" y="86660"/>
                  </a:cubicBezTo>
                  <a:cubicBezTo>
                    <a:pt x="778371" y="86660"/>
                    <a:pt x="776802" y="88228"/>
                    <a:pt x="776802" y="88228"/>
                  </a:cubicBezTo>
                  <a:cubicBezTo>
                    <a:pt x="775234" y="89797"/>
                    <a:pt x="772097" y="89797"/>
                    <a:pt x="770528" y="91365"/>
                  </a:cubicBezTo>
                  <a:cubicBezTo>
                    <a:pt x="768960" y="91365"/>
                    <a:pt x="767391" y="92934"/>
                    <a:pt x="767391" y="94502"/>
                  </a:cubicBezTo>
                  <a:cubicBezTo>
                    <a:pt x="765823" y="96071"/>
                    <a:pt x="764254" y="97639"/>
                    <a:pt x="761117" y="99208"/>
                  </a:cubicBezTo>
                  <a:cubicBezTo>
                    <a:pt x="759549" y="100776"/>
                    <a:pt x="759549" y="100776"/>
                    <a:pt x="757980" y="102345"/>
                  </a:cubicBezTo>
                  <a:cubicBezTo>
                    <a:pt x="756412" y="103913"/>
                    <a:pt x="754843" y="107050"/>
                    <a:pt x="751706" y="108619"/>
                  </a:cubicBezTo>
                  <a:cubicBezTo>
                    <a:pt x="751706" y="108619"/>
                    <a:pt x="750138" y="110187"/>
                    <a:pt x="750138" y="110187"/>
                  </a:cubicBezTo>
                  <a:cubicBezTo>
                    <a:pt x="748569" y="113324"/>
                    <a:pt x="747001" y="116461"/>
                    <a:pt x="745432" y="119599"/>
                  </a:cubicBezTo>
                  <a:cubicBezTo>
                    <a:pt x="745432" y="121167"/>
                    <a:pt x="745432" y="121167"/>
                    <a:pt x="743864" y="122736"/>
                  </a:cubicBezTo>
                  <a:cubicBezTo>
                    <a:pt x="742295" y="124304"/>
                    <a:pt x="742295" y="127441"/>
                    <a:pt x="742295" y="129010"/>
                  </a:cubicBezTo>
                  <a:lnTo>
                    <a:pt x="535252" y="129010"/>
                  </a:lnTo>
                  <a:cubicBezTo>
                    <a:pt x="535252" y="127441"/>
                    <a:pt x="533684" y="124304"/>
                    <a:pt x="533684" y="122736"/>
                  </a:cubicBezTo>
                  <a:cubicBezTo>
                    <a:pt x="533684" y="121167"/>
                    <a:pt x="533684" y="121167"/>
                    <a:pt x="532115" y="119599"/>
                  </a:cubicBezTo>
                  <a:cubicBezTo>
                    <a:pt x="530547" y="116461"/>
                    <a:pt x="528978" y="113324"/>
                    <a:pt x="527410" y="110187"/>
                  </a:cubicBezTo>
                  <a:cubicBezTo>
                    <a:pt x="527410" y="110187"/>
                    <a:pt x="525841" y="108619"/>
                    <a:pt x="525841" y="108619"/>
                  </a:cubicBezTo>
                  <a:cubicBezTo>
                    <a:pt x="524273" y="105482"/>
                    <a:pt x="522704" y="103913"/>
                    <a:pt x="519567" y="102345"/>
                  </a:cubicBezTo>
                  <a:cubicBezTo>
                    <a:pt x="517999" y="100776"/>
                    <a:pt x="517999" y="100776"/>
                    <a:pt x="516430" y="99208"/>
                  </a:cubicBezTo>
                  <a:cubicBezTo>
                    <a:pt x="514862" y="97639"/>
                    <a:pt x="513293" y="96071"/>
                    <a:pt x="510156" y="94502"/>
                  </a:cubicBezTo>
                  <a:cubicBezTo>
                    <a:pt x="508588" y="92934"/>
                    <a:pt x="507019" y="92934"/>
                    <a:pt x="507019" y="91365"/>
                  </a:cubicBezTo>
                  <a:cubicBezTo>
                    <a:pt x="505451" y="89797"/>
                    <a:pt x="502314" y="88228"/>
                    <a:pt x="500745" y="88228"/>
                  </a:cubicBezTo>
                  <a:cubicBezTo>
                    <a:pt x="499177" y="88228"/>
                    <a:pt x="497608" y="86660"/>
                    <a:pt x="497608" y="86660"/>
                  </a:cubicBezTo>
                  <a:cubicBezTo>
                    <a:pt x="494471" y="85091"/>
                    <a:pt x="492903" y="85091"/>
                    <a:pt x="489766" y="85091"/>
                  </a:cubicBezTo>
                  <a:cubicBezTo>
                    <a:pt x="488197" y="85091"/>
                    <a:pt x="486629" y="85091"/>
                    <a:pt x="486629" y="83523"/>
                  </a:cubicBezTo>
                  <a:cubicBezTo>
                    <a:pt x="481923" y="81954"/>
                    <a:pt x="478786" y="81954"/>
                    <a:pt x="474081" y="81954"/>
                  </a:cubicBezTo>
                  <a:cubicBezTo>
                    <a:pt x="469375" y="81954"/>
                    <a:pt x="466238" y="81954"/>
                    <a:pt x="461533" y="83523"/>
                  </a:cubicBezTo>
                  <a:cubicBezTo>
                    <a:pt x="459964" y="83523"/>
                    <a:pt x="458396" y="83523"/>
                    <a:pt x="458396" y="85091"/>
                  </a:cubicBezTo>
                  <a:cubicBezTo>
                    <a:pt x="455259" y="85091"/>
                    <a:pt x="453690" y="86660"/>
                    <a:pt x="450553" y="86660"/>
                  </a:cubicBezTo>
                  <a:cubicBezTo>
                    <a:pt x="448985" y="86660"/>
                    <a:pt x="447416" y="88228"/>
                    <a:pt x="447416" y="88228"/>
                  </a:cubicBezTo>
                  <a:cubicBezTo>
                    <a:pt x="445848" y="89797"/>
                    <a:pt x="442711" y="89797"/>
                    <a:pt x="441142" y="91365"/>
                  </a:cubicBezTo>
                  <a:cubicBezTo>
                    <a:pt x="439574" y="91365"/>
                    <a:pt x="438005" y="92934"/>
                    <a:pt x="438005" y="94502"/>
                  </a:cubicBezTo>
                  <a:cubicBezTo>
                    <a:pt x="436437" y="96071"/>
                    <a:pt x="434868" y="97639"/>
                    <a:pt x="431731" y="99208"/>
                  </a:cubicBezTo>
                  <a:cubicBezTo>
                    <a:pt x="430163" y="100776"/>
                    <a:pt x="430163" y="100776"/>
                    <a:pt x="428594" y="102345"/>
                  </a:cubicBezTo>
                  <a:cubicBezTo>
                    <a:pt x="427026" y="103913"/>
                    <a:pt x="425457" y="107050"/>
                    <a:pt x="422320" y="108619"/>
                  </a:cubicBezTo>
                  <a:cubicBezTo>
                    <a:pt x="422320" y="108619"/>
                    <a:pt x="420751" y="110187"/>
                    <a:pt x="420751" y="110187"/>
                  </a:cubicBezTo>
                  <a:cubicBezTo>
                    <a:pt x="419183" y="113324"/>
                    <a:pt x="417614" y="116461"/>
                    <a:pt x="416046" y="119599"/>
                  </a:cubicBezTo>
                  <a:cubicBezTo>
                    <a:pt x="416046" y="121167"/>
                    <a:pt x="416046" y="121167"/>
                    <a:pt x="414477" y="122736"/>
                  </a:cubicBezTo>
                  <a:cubicBezTo>
                    <a:pt x="412909" y="124304"/>
                    <a:pt x="412909" y="127441"/>
                    <a:pt x="412909" y="129010"/>
                  </a:cubicBezTo>
                  <a:lnTo>
                    <a:pt x="221551" y="129010"/>
                  </a:lnTo>
                  <a:cubicBezTo>
                    <a:pt x="221551" y="127441"/>
                    <a:pt x="219983" y="124304"/>
                    <a:pt x="219983" y="122736"/>
                  </a:cubicBezTo>
                  <a:cubicBezTo>
                    <a:pt x="219983" y="121167"/>
                    <a:pt x="219983" y="121167"/>
                    <a:pt x="218414" y="119599"/>
                  </a:cubicBezTo>
                  <a:cubicBezTo>
                    <a:pt x="216846" y="116461"/>
                    <a:pt x="215277" y="113324"/>
                    <a:pt x="213709" y="110187"/>
                  </a:cubicBezTo>
                  <a:cubicBezTo>
                    <a:pt x="213709" y="110187"/>
                    <a:pt x="212140" y="108619"/>
                    <a:pt x="212140" y="108619"/>
                  </a:cubicBezTo>
                  <a:cubicBezTo>
                    <a:pt x="210572" y="105482"/>
                    <a:pt x="209003" y="103913"/>
                    <a:pt x="205866" y="102345"/>
                  </a:cubicBezTo>
                  <a:cubicBezTo>
                    <a:pt x="204298" y="100776"/>
                    <a:pt x="204298" y="100776"/>
                    <a:pt x="202729" y="99208"/>
                  </a:cubicBezTo>
                  <a:cubicBezTo>
                    <a:pt x="201161" y="97639"/>
                    <a:pt x="199592" y="96071"/>
                    <a:pt x="196455" y="94502"/>
                  </a:cubicBezTo>
                  <a:cubicBezTo>
                    <a:pt x="194887" y="92934"/>
                    <a:pt x="194887" y="92934"/>
                    <a:pt x="193318" y="91365"/>
                  </a:cubicBezTo>
                  <a:cubicBezTo>
                    <a:pt x="191750" y="89797"/>
                    <a:pt x="188613" y="88228"/>
                    <a:pt x="187044" y="88228"/>
                  </a:cubicBezTo>
                  <a:cubicBezTo>
                    <a:pt x="185476" y="88228"/>
                    <a:pt x="183907" y="86660"/>
                    <a:pt x="183907" y="86660"/>
                  </a:cubicBezTo>
                  <a:cubicBezTo>
                    <a:pt x="180770" y="85091"/>
                    <a:pt x="179202" y="85091"/>
                    <a:pt x="176065" y="85091"/>
                  </a:cubicBezTo>
                  <a:cubicBezTo>
                    <a:pt x="174496" y="85091"/>
                    <a:pt x="172928" y="85091"/>
                    <a:pt x="172928" y="83523"/>
                  </a:cubicBezTo>
                  <a:cubicBezTo>
                    <a:pt x="168222" y="81954"/>
                    <a:pt x="165085" y="81954"/>
                    <a:pt x="160380" y="81954"/>
                  </a:cubicBezTo>
                  <a:cubicBezTo>
                    <a:pt x="155674" y="81954"/>
                    <a:pt x="152537" y="81954"/>
                    <a:pt x="149400" y="83523"/>
                  </a:cubicBezTo>
                  <a:cubicBezTo>
                    <a:pt x="147832" y="83523"/>
                    <a:pt x="146263" y="83523"/>
                    <a:pt x="146263" y="85091"/>
                  </a:cubicBezTo>
                  <a:cubicBezTo>
                    <a:pt x="143126" y="85091"/>
                    <a:pt x="141558" y="86660"/>
                    <a:pt x="138421" y="86660"/>
                  </a:cubicBezTo>
                  <a:cubicBezTo>
                    <a:pt x="136852" y="86660"/>
                    <a:pt x="135284" y="88228"/>
                    <a:pt x="135284" y="88228"/>
                  </a:cubicBezTo>
                  <a:cubicBezTo>
                    <a:pt x="132147" y="89797"/>
                    <a:pt x="129010" y="89797"/>
                    <a:pt x="127441" y="91365"/>
                  </a:cubicBezTo>
                  <a:cubicBezTo>
                    <a:pt x="125873" y="91365"/>
                    <a:pt x="124304" y="92934"/>
                    <a:pt x="124304" y="94502"/>
                  </a:cubicBezTo>
                  <a:cubicBezTo>
                    <a:pt x="121167" y="96071"/>
                    <a:pt x="119599" y="97639"/>
                    <a:pt x="118030" y="99208"/>
                  </a:cubicBezTo>
                  <a:cubicBezTo>
                    <a:pt x="116461" y="99208"/>
                    <a:pt x="116461" y="100776"/>
                    <a:pt x="114893" y="100776"/>
                  </a:cubicBezTo>
                  <a:cubicBezTo>
                    <a:pt x="113324" y="103913"/>
                    <a:pt x="111756" y="105482"/>
                    <a:pt x="110187" y="108619"/>
                  </a:cubicBezTo>
                  <a:cubicBezTo>
                    <a:pt x="110187" y="108619"/>
                    <a:pt x="108619" y="110187"/>
                    <a:pt x="108619" y="110187"/>
                  </a:cubicBezTo>
                  <a:cubicBezTo>
                    <a:pt x="105482" y="113324"/>
                    <a:pt x="103913" y="116461"/>
                    <a:pt x="102345" y="119599"/>
                  </a:cubicBezTo>
                  <a:cubicBezTo>
                    <a:pt x="102345" y="121167"/>
                    <a:pt x="102345" y="121167"/>
                    <a:pt x="100776" y="122736"/>
                  </a:cubicBezTo>
                  <a:cubicBezTo>
                    <a:pt x="100776" y="124304"/>
                    <a:pt x="100776" y="127441"/>
                    <a:pt x="99208" y="129010"/>
                  </a:cubicBezTo>
                  <a:lnTo>
                    <a:pt x="50584" y="129010"/>
                  </a:lnTo>
                  <a:lnTo>
                    <a:pt x="50584" y="97639"/>
                  </a:lnTo>
                  <a:cubicBezTo>
                    <a:pt x="50584" y="70975"/>
                    <a:pt x="70975" y="50584"/>
                    <a:pt x="97639" y="50584"/>
                  </a:cubicBezTo>
                  <a:lnTo>
                    <a:pt x="881892" y="50584"/>
                  </a:lnTo>
                  <a:cubicBezTo>
                    <a:pt x="908557" y="50584"/>
                    <a:pt x="928947" y="70975"/>
                    <a:pt x="928947" y="97639"/>
                  </a:cubicBezTo>
                  <a:lnTo>
                    <a:pt x="928947" y="129010"/>
                  </a:lnTo>
                  <a:close/>
                </a:path>
              </a:pathLst>
            </a:custGeom>
            <a:solidFill>
              <a:srgbClr val="11408D"/>
            </a:solidFill>
            <a:ln w="15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46">
              <a:extLst>
                <a:ext uri="{FF2B5EF4-FFF2-40B4-BE49-F238E27FC236}">
                  <a16:creationId xmlns:a16="http://schemas.microsoft.com/office/drawing/2014/main" id="{F35770DB-08FC-4ACE-B736-92A9E4CE5C9E}"/>
                </a:ext>
              </a:extLst>
            </p:cNvPr>
            <p:cNvSpPr/>
            <p:nvPr/>
          </p:nvSpPr>
          <p:spPr>
            <a:xfrm>
              <a:off x="5539766" y="5986497"/>
              <a:ext cx="109795" cy="109795"/>
            </a:xfrm>
            <a:custGeom>
              <a:avLst/>
              <a:gdLst>
                <a:gd name="connsiteX0" fmla="*/ 19214 w 109795"/>
                <a:gd name="connsiteY0" fmla="*/ 19214 h 109795"/>
                <a:gd name="connsiteX1" fmla="*/ 19214 w 109795"/>
                <a:gd name="connsiteY1" fmla="*/ 50584 h 109795"/>
                <a:gd name="connsiteX2" fmla="*/ 66269 w 109795"/>
                <a:gd name="connsiteY2" fmla="*/ 97639 h 109795"/>
                <a:gd name="connsiteX3" fmla="*/ 97639 w 109795"/>
                <a:gd name="connsiteY3" fmla="*/ 97639 h 109795"/>
                <a:gd name="connsiteX4" fmla="*/ 19214 w 109795"/>
                <a:gd name="connsiteY4" fmla="*/ 19214 h 10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5" h="109795">
                  <a:moveTo>
                    <a:pt x="19214" y="19214"/>
                  </a:moveTo>
                  <a:lnTo>
                    <a:pt x="19214" y="50584"/>
                  </a:lnTo>
                  <a:cubicBezTo>
                    <a:pt x="45879" y="50584"/>
                    <a:pt x="66269" y="70975"/>
                    <a:pt x="66269" y="97639"/>
                  </a:cubicBezTo>
                  <a:lnTo>
                    <a:pt x="97639" y="97639"/>
                  </a:lnTo>
                  <a:cubicBezTo>
                    <a:pt x="97639" y="53721"/>
                    <a:pt x="63132" y="19214"/>
                    <a:pt x="19214" y="19214"/>
                  </a:cubicBezTo>
                  <a:close/>
                </a:path>
              </a:pathLst>
            </a:custGeom>
            <a:solidFill>
              <a:srgbClr val="11408D"/>
            </a:solidFill>
            <a:ln w="15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47">
              <a:extLst>
                <a:ext uri="{FF2B5EF4-FFF2-40B4-BE49-F238E27FC236}">
                  <a16:creationId xmlns:a16="http://schemas.microsoft.com/office/drawing/2014/main" id="{D07956B4-D53B-4D77-9877-280579C25877}"/>
                </a:ext>
              </a:extLst>
            </p:cNvPr>
            <p:cNvSpPr/>
            <p:nvPr/>
          </p:nvSpPr>
          <p:spPr>
            <a:xfrm>
              <a:off x="5900522" y="6049237"/>
              <a:ext cx="94110" cy="94110"/>
            </a:xfrm>
            <a:custGeom>
              <a:avLst/>
              <a:gdLst>
                <a:gd name="connsiteX0" fmla="*/ 50584 w 94110"/>
                <a:gd name="connsiteY0" fmla="*/ 81954 h 94110"/>
                <a:gd name="connsiteX1" fmla="*/ 81954 w 94110"/>
                <a:gd name="connsiteY1" fmla="*/ 81954 h 94110"/>
                <a:gd name="connsiteX2" fmla="*/ 19214 w 94110"/>
                <a:gd name="connsiteY2" fmla="*/ 19214 h 94110"/>
                <a:gd name="connsiteX3" fmla="*/ 19214 w 94110"/>
                <a:gd name="connsiteY3" fmla="*/ 50584 h 94110"/>
                <a:gd name="connsiteX4" fmla="*/ 50584 w 94110"/>
                <a:gd name="connsiteY4" fmla="*/ 81954 h 9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10" h="94110">
                  <a:moveTo>
                    <a:pt x="50584" y="81954"/>
                  </a:moveTo>
                  <a:lnTo>
                    <a:pt x="81954" y="81954"/>
                  </a:lnTo>
                  <a:cubicBezTo>
                    <a:pt x="81954" y="47447"/>
                    <a:pt x="53721" y="19214"/>
                    <a:pt x="19214" y="19214"/>
                  </a:cubicBezTo>
                  <a:lnTo>
                    <a:pt x="19214" y="50584"/>
                  </a:lnTo>
                  <a:cubicBezTo>
                    <a:pt x="36468" y="50584"/>
                    <a:pt x="50584" y="64701"/>
                    <a:pt x="50584" y="81954"/>
                  </a:cubicBezTo>
                  <a:close/>
                </a:path>
              </a:pathLst>
            </a:custGeom>
            <a:solidFill>
              <a:srgbClr val="11408D"/>
            </a:solidFill>
            <a:ln w="15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78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사례 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– 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음용수 오염</a:t>
            </a:r>
          </a:p>
        </p:txBody>
      </p:sp>
      <p:sp>
        <p:nvSpPr>
          <p:cNvPr id="43" name="사각형: 둥근 모서리 8">
            <a:extLst>
              <a:ext uri="{FF2B5EF4-FFF2-40B4-BE49-F238E27FC236}">
                <a16:creationId xmlns:a16="http://schemas.microsoft.com/office/drawing/2014/main" id="{8D8B25B8-0061-4843-A991-88D0095AFF33}"/>
              </a:ext>
            </a:extLst>
          </p:cNvPr>
          <p:cNvSpPr/>
          <p:nvPr/>
        </p:nvSpPr>
        <p:spPr>
          <a:xfrm rot="16200000" flipV="1">
            <a:off x="1999316" y="1082057"/>
            <a:ext cx="1617054" cy="5240737"/>
          </a:xfrm>
          <a:prstGeom prst="roundRect">
            <a:avLst>
              <a:gd name="adj" fmla="val 11923"/>
            </a:avLst>
          </a:prstGeom>
          <a:solidFill>
            <a:srgbClr val="94A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사각형: 둥근 모서리 10">
            <a:extLst>
              <a:ext uri="{FF2B5EF4-FFF2-40B4-BE49-F238E27FC236}">
                <a16:creationId xmlns:a16="http://schemas.microsoft.com/office/drawing/2014/main" id="{63074782-3380-4713-A96D-10A13BFEE034}"/>
              </a:ext>
            </a:extLst>
          </p:cNvPr>
          <p:cNvSpPr/>
          <p:nvPr/>
        </p:nvSpPr>
        <p:spPr>
          <a:xfrm rot="16200000" flipV="1">
            <a:off x="2048348" y="1131090"/>
            <a:ext cx="1617054" cy="5142671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6BB926A1-64A3-4497-87D3-153082DC31DD}"/>
              </a:ext>
            </a:extLst>
          </p:cNvPr>
          <p:cNvSpPr/>
          <p:nvPr/>
        </p:nvSpPr>
        <p:spPr>
          <a:xfrm>
            <a:off x="187474" y="1871294"/>
            <a:ext cx="5240737" cy="818203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4969176-2D85-4613-80DE-5DC92AE0B2C6}"/>
              </a:ext>
            </a:extLst>
          </p:cNvPr>
          <p:cNvSpPr/>
          <p:nvPr/>
        </p:nvSpPr>
        <p:spPr>
          <a:xfrm>
            <a:off x="2311209" y="3014484"/>
            <a:ext cx="311700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상수도 배관의 파손으로 인한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오염된  음용수 섭취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원인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3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8900" indent="-88900"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환자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학교 및 기숙사 정수기에서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노로바이러스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검출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7" name="사각형: 둥근 모서리 79">
            <a:extLst>
              <a:ext uri="{FF2B5EF4-FFF2-40B4-BE49-F238E27FC236}">
                <a16:creationId xmlns:a16="http://schemas.microsoft.com/office/drawing/2014/main" id="{21A4024F-A376-4DD7-A9A5-96F6A0ECE0B4}"/>
              </a:ext>
            </a:extLst>
          </p:cNvPr>
          <p:cNvSpPr/>
          <p:nvPr/>
        </p:nvSpPr>
        <p:spPr>
          <a:xfrm>
            <a:off x="187472" y="4885372"/>
            <a:ext cx="2461307" cy="281190"/>
          </a:xfrm>
          <a:prstGeom prst="roundRect">
            <a:avLst>
              <a:gd name="adj" fmla="val 50000"/>
            </a:avLst>
          </a:prstGeom>
          <a:solidFill>
            <a:srgbClr val="9F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예방 방안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1318C08-5357-43A1-BC7B-0749D8ABD925}"/>
              </a:ext>
            </a:extLst>
          </p:cNvPr>
          <p:cNvSpPr/>
          <p:nvPr/>
        </p:nvSpPr>
        <p:spPr>
          <a:xfrm>
            <a:off x="187472" y="5166562"/>
            <a:ext cx="869527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지하수 살균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소독장치는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정상작동여부를 수시로 확인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하여야 함</a:t>
            </a:r>
            <a:endParaRPr lang="en-US" altLang="ko-KR" sz="1400" spc="-1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음수대는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청결히 관리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하고</a:t>
            </a: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가급적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화장실과 분리하여 설치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필요</a:t>
            </a:r>
            <a:endParaRPr lang="en-US" altLang="ko-KR" sz="1400" spc="-1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분기별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저수조 물탱크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수질관리 및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청소상태를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확인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하며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노후된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상수도관은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교체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F2BF50E5-15FD-4E9D-8347-C6A4AFB46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5400000">
            <a:off x="1408648" y="3567138"/>
            <a:ext cx="1805123" cy="215553"/>
          </a:xfrm>
          <a:prstGeom prst="rect">
            <a:avLst/>
          </a:prstGeom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8FCE0977-CDC4-4EC6-90F7-CF7BFA83F7F1}"/>
              </a:ext>
            </a:extLst>
          </p:cNvPr>
          <p:cNvSpPr/>
          <p:nvPr/>
        </p:nvSpPr>
        <p:spPr>
          <a:xfrm>
            <a:off x="339254" y="1947846"/>
            <a:ext cx="5088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2018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6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월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충북도 소재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OO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학교에서 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노로바이러스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에 집단식중독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61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명 발생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4" name="사각형: 둥근 모서리 24">
            <a:extLst>
              <a:ext uri="{FF2B5EF4-FFF2-40B4-BE49-F238E27FC236}">
                <a16:creationId xmlns:a16="http://schemas.microsoft.com/office/drawing/2014/main" id="{99D2F530-93F7-4F99-998A-C83A915A4E86}"/>
              </a:ext>
            </a:extLst>
          </p:cNvPr>
          <p:cNvSpPr/>
          <p:nvPr/>
        </p:nvSpPr>
        <p:spPr>
          <a:xfrm rot="16200000" flipV="1">
            <a:off x="8061363" y="616678"/>
            <a:ext cx="1631874" cy="6223001"/>
          </a:xfrm>
          <a:prstGeom prst="roundRect">
            <a:avLst>
              <a:gd name="adj" fmla="val 11923"/>
            </a:avLst>
          </a:prstGeom>
          <a:solidFill>
            <a:srgbClr val="94A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55" name="사각형: 둥근 모서리 25">
            <a:extLst>
              <a:ext uri="{FF2B5EF4-FFF2-40B4-BE49-F238E27FC236}">
                <a16:creationId xmlns:a16="http://schemas.microsoft.com/office/drawing/2014/main" id="{16D18DBC-2A9C-4732-9004-DAEED28AEE17}"/>
              </a:ext>
            </a:extLst>
          </p:cNvPr>
          <p:cNvSpPr/>
          <p:nvPr/>
        </p:nvSpPr>
        <p:spPr>
          <a:xfrm rot="16200000" flipV="1">
            <a:off x="8116268" y="671584"/>
            <a:ext cx="1629890" cy="6115173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2964477D-600D-44C2-B401-E3982EA24E8F}"/>
              </a:ext>
            </a:extLst>
          </p:cNvPr>
          <p:cNvSpPr/>
          <p:nvPr/>
        </p:nvSpPr>
        <p:spPr>
          <a:xfrm>
            <a:off x="5765800" y="1873962"/>
            <a:ext cx="6223000" cy="81553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8CD0E938-AA63-4E5F-9C56-F0F11FA280A7}"/>
              </a:ext>
            </a:extLst>
          </p:cNvPr>
          <p:cNvSpPr/>
          <p:nvPr/>
        </p:nvSpPr>
        <p:spPr>
          <a:xfrm>
            <a:off x="5873626" y="1945604"/>
            <a:ext cx="6115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2019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8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월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, 00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수련원에서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</a:p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수련을 다녀온 중고등학생 집단식중독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28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명 발생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AE49EF69-7A90-4F1F-B82E-63AAD89A31C4}"/>
              </a:ext>
            </a:extLst>
          </p:cNvPr>
          <p:cNvSpPr/>
          <p:nvPr/>
        </p:nvSpPr>
        <p:spPr>
          <a:xfrm>
            <a:off x="7695245" y="3156557"/>
            <a:ext cx="4293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인체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검체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노로바이러스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검출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3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8900" indent="-88900"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조리용수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지하수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노로바이러스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검출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8900" indent="-88900">
              <a:buFont typeface="Wingdings" panose="05000000000000000000" pitchFamily="2" charset="2"/>
              <a:buChar char="ü"/>
              <a:tabLst>
                <a:tab pos="88900" algn="l"/>
              </a:tabLst>
            </a:pPr>
            <a:endParaRPr lang="en-US" altLang="ko-KR" sz="3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식품용수로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사용된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지하수에 의해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발생되었을 가능성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56BDFDB2-7060-42A8-A240-DFE8F85E8B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5400000">
            <a:off x="6650264" y="3573170"/>
            <a:ext cx="1805123" cy="209304"/>
          </a:xfrm>
          <a:prstGeom prst="rect">
            <a:avLst/>
          </a:prstGeom>
        </p:spPr>
      </p:pic>
      <p:pic>
        <p:nvPicPr>
          <p:cNvPr id="60" name="그래픽 26">
            <a:extLst>
              <a:ext uri="{FF2B5EF4-FFF2-40B4-BE49-F238E27FC236}">
                <a16:creationId xmlns:a16="http://schemas.microsoft.com/office/drawing/2014/main" id="{6FD8A223-DFCB-4DA7-BD13-ADA8101B2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348" y="3073801"/>
            <a:ext cx="1432029" cy="1257247"/>
          </a:xfrm>
          <a:prstGeom prst="rect">
            <a:avLst/>
          </a:prstGeom>
        </p:spPr>
      </p:pic>
      <p:grpSp>
        <p:nvGrpSpPr>
          <p:cNvPr id="61" name="그래픽 100">
            <a:extLst>
              <a:ext uri="{FF2B5EF4-FFF2-40B4-BE49-F238E27FC236}">
                <a16:creationId xmlns:a16="http://schemas.microsoft.com/office/drawing/2014/main" id="{2FAF1403-AD4E-4B62-8CFB-3AC870F9797A}"/>
              </a:ext>
            </a:extLst>
          </p:cNvPr>
          <p:cNvGrpSpPr/>
          <p:nvPr/>
        </p:nvGrpSpPr>
        <p:grpSpPr>
          <a:xfrm>
            <a:off x="5951071" y="2961283"/>
            <a:ext cx="1419658" cy="1533789"/>
            <a:chOff x="4123829" y="4393573"/>
            <a:chExt cx="1158924" cy="1252093"/>
          </a:xfrm>
          <a:solidFill>
            <a:schemeClr val="bg1">
              <a:lumMod val="75000"/>
            </a:schemeClr>
          </a:solidFill>
        </p:grpSpPr>
        <p:sp>
          <p:nvSpPr>
            <p:cNvPr id="77" name="자유형: 도형 23">
              <a:extLst>
                <a:ext uri="{FF2B5EF4-FFF2-40B4-BE49-F238E27FC236}">
                  <a16:creationId xmlns:a16="http://schemas.microsoft.com/office/drawing/2014/main" id="{0700BF7F-539E-4ABC-9909-1735C0F82C22}"/>
                </a:ext>
              </a:extLst>
            </p:cNvPr>
            <p:cNvSpPr/>
            <p:nvPr/>
          </p:nvSpPr>
          <p:spPr>
            <a:xfrm>
              <a:off x="4123829" y="4393573"/>
              <a:ext cx="137898" cy="229829"/>
            </a:xfrm>
            <a:custGeom>
              <a:avLst/>
              <a:gdLst>
                <a:gd name="connsiteX0" fmla="*/ 69628 w 137897"/>
                <a:gd name="connsiteY0" fmla="*/ 106105 h 229829"/>
                <a:gd name="connsiteX1" fmla="*/ 19065 w 137897"/>
                <a:gd name="connsiteY1" fmla="*/ 173522 h 229829"/>
                <a:gd name="connsiteX2" fmla="*/ 42048 w 137897"/>
                <a:gd name="connsiteY2" fmla="*/ 211826 h 229829"/>
                <a:gd name="connsiteX3" fmla="*/ 77289 w 137897"/>
                <a:gd name="connsiteY3" fmla="*/ 224084 h 229829"/>
                <a:gd name="connsiteX4" fmla="*/ 86482 w 137897"/>
                <a:gd name="connsiteY4" fmla="*/ 224084 h 229829"/>
                <a:gd name="connsiteX5" fmla="*/ 98739 w 137897"/>
                <a:gd name="connsiteY5" fmla="*/ 207230 h 229829"/>
                <a:gd name="connsiteX6" fmla="*/ 81885 w 137897"/>
                <a:gd name="connsiteY6" fmla="*/ 194972 h 229829"/>
                <a:gd name="connsiteX7" fmla="*/ 60434 w 137897"/>
                <a:gd name="connsiteY7" fmla="*/ 188844 h 229829"/>
                <a:gd name="connsiteX8" fmla="*/ 49709 w 137897"/>
                <a:gd name="connsiteY8" fmla="*/ 168925 h 229829"/>
                <a:gd name="connsiteX9" fmla="*/ 55838 w 137897"/>
                <a:gd name="connsiteY9" fmla="*/ 147474 h 229829"/>
                <a:gd name="connsiteX10" fmla="*/ 74224 w 137897"/>
                <a:gd name="connsiteY10" fmla="*/ 136749 h 229829"/>
                <a:gd name="connsiteX11" fmla="*/ 112529 w 137897"/>
                <a:gd name="connsiteY11" fmla="*/ 113766 h 229829"/>
                <a:gd name="connsiteX12" fmla="*/ 124787 w 137897"/>
                <a:gd name="connsiteY12" fmla="*/ 69332 h 229829"/>
                <a:gd name="connsiteX13" fmla="*/ 101804 w 137897"/>
                <a:gd name="connsiteY13" fmla="*/ 31027 h 229829"/>
                <a:gd name="connsiteX14" fmla="*/ 57370 w 137897"/>
                <a:gd name="connsiteY14" fmla="*/ 18770 h 229829"/>
                <a:gd name="connsiteX15" fmla="*/ 43580 w 137897"/>
                <a:gd name="connsiteY15" fmla="*/ 37156 h 229829"/>
                <a:gd name="connsiteX16" fmla="*/ 61967 w 137897"/>
                <a:gd name="connsiteY16" fmla="*/ 49414 h 229829"/>
                <a:gd name="connsiteX17" fmla="*/ 83417 w 137897"/>
                <a:gd name="connsiteY17" fmla="*/ 55543 h 229829"/>
                <a:gd name="connsiteX18" fmla="*/ 94143 w 137897"/>
                <a:gd name="connsiteY18" fmla="*/ 73929 h 229829"/>
                <a:gd name="connsiteX19" fmla="*/ 88014 w 137897"/>
                <a:gd name="connsiteY19" fmla="*/ 95380 h 229829"/>
                <a:gd name="connsiteX20" fmla="*/ 69628 w 137897"/>
                <a:gd name="connsiteY20" fmla="*/ 106105 h 22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897" h="229829">
                  <a:moveTo>
                    <a:pt x="69628" y="106105"/>
                  </a:moveTo>
                  <a:cubicBezTo>
                    <a:pt x="37452" y="110702"/>
                    <a:pt x="14469" y="141345"/>
                    <a:pt x="19065" y="173522"/>
                  </a:cubicBezTo>
                  <a:cubicBezTo>
                    <a:pt x="20597" y="188844"/>
                    <a:pt x="29791" y="202633"/>
                    <a:pt x="42048" y="211826"/>
                  </a:cubicBezTo>
                  <a:cubicBezTo>
                    <a:pt x="52773" y="219487"/>
                    <a:pt x="65031" y="224084"/>
                    <a:pt x="77289" y="224084"/>
                  </a:cubicBezTo>
                  <a:cubicBezTo>
                    <a:pt x="80353" y="224084"/>
                    <a:pt x="83417" y="224084"/>
                    <a:pt x="86482" y="224084"/>
                  </a:cubicBezTo>
                  <a:cubicBezTo>
                    <a:pt x="94143" y="222552"/>
                    <a:pt x="100272" y="214891"/>
                    <a:pt x="98739" y="207230"/>
                  </a:cubicBezTo>
                  <a:cubicBezTo>
                    <a:pt x="97207" y="199569"/>
                    <a:pt x="89546" y="193440"/>
                    <a:pt x="81885" y="194972"/>
                  </a:cubicBezTo>
                  <a:cubicBezTo>
                    <a:pt x="74224" y="196505"/>
                    <a:pt x="66563" y="193440"/>
                    <a:pt x="60434" y="188844"/>
                  </a:cubicBezTo>
                  <a:cubicBezTo>
                    <a:pt x="54306" y="184247"/>
                    <a:pt x="51241" y="176586"/>
                    <a:pt x="49709" y="168925"/>
                  </a:cubicBezTo>
                  <a:cubicBezTo>
                    <a:pt x="48177" y="161264"/>
                    <a:pt x="51241" y="153603"/>
                    <a:pt x="55838" y="147474"/>
                  </a:cubicBezTo>
                  <a:cubicBezTo>
                    <a:pt x="60434" y="141345"/>
                    <a:pt x="66563" y="136749"/>
                    <a:pt x="74224" y="136749"/>
                  </a:cubicBezTo>
                  <a:cubicBezTo>
                    <a:pt x="89546" y="135217"/>
                    <a:pt x="103336" y="126024"/>
                    <a:pt x="112529" y="113766"/>
                  </a:cubicBezTo>
                  <a:cubicBezTo>
                    <a:pt x="121722" y="99976"/>
                    <a:pt x="126319" y="84654"/>
                    <a:pt x="124787" y="69332"/>
                  </a:cubicBezTo>
                  <a:cubicBezTo>
                    <a:pt x="123254" y="54010"/>
                    <a:pt x="114061" y="40221"/>
                    <a:pt x="101804" y="31027"/>
                  </a:cubicBezTo>
                  <a:cubicBezTo>
                    <a:pt x="88014" y="21834"/>
                    <a:pt x="72692" y="17238"/>
                    <a:pt x="57370" y="18770"/>
                  </a:cubicBezTo>
                  <a:cubicBezTo>
                    <a:pt x="49709" y="20302"/>
                    <a:pt x="43580" y="27963"/>
                    <a:pt x="43580" y="37156"/>
                  </a:cubicBezTo>
                  <a:cubicBezTo>
                    <a:pt x="43580" y="46349"/>
                    <a:pt x="52773" y="50946"/>
                    <a:pt x="61967" y="49414"/>
                  </a:cubicBezTo>
                  <a:cubicBezTo>
                    <a:pt x="69628" y="47882"/>
                    <a:pt x="77289" y="50946"/>
                    <a:pt x="83417" y="55543"/>
                  </a:cubicBezTo>
                  <a:cubicBezTo>
                    <a:pt x="89546" y="60139"/>
                    <a:pt x="94143" y="66268"/>
                    <a:pt x="94143" y="73929"/>
                  </a:cubicBezTo>
                  <a:cubicBezTo>
                    <a:pt x="94143" y="81590"/>
                    <a:pt x="92611" y="89251"/>
                    <a:pt x="88014" y="95380"/>
                  </a:cubicBezTo>
                  <a:cubicBezTo>
                    <a:pt x="83417" y="101508"/>
                    <a:pt x="77289" y="104573"/>
                    <a:pt x="69628" y="106105"/>
                  </a:cubicBezTo>
                  <a:close/>
                </a:path>
              </a:pathLst>
            </a:custGeom>
            <a:grpFill/>
            <a:ln w="15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24">
              <a:extLst>
                <a:ext uri="{FF2B5EF4-FFF2-40B4-BE49-F238E27FC236}">
                  <a16:creationId xmlns:a16="http://schemas.microsoft.com/office/drawing/2014/main" id="{D3249F73-3130-4FAD-8FA1-31B75F328DBF}"/>
                </a:ext>
              </a:extLst>
            </p:cNvPr>
            <p:cNvSpPr/>
            <p:nvPr/>
          </p:nvSpPr>
          <p:spPr>
            <a:xfrm>
              <a:off x="4246404" y="4395982"/>
              <a:ext cx="137898" cy="229829"/>
            </a:xfrm>
            <a:custGeom>
              <a:avLst/>
              <a:gdLst>
                <a:gd name="connsiteX0" fmla="*/ 69628 w 137897"/>
                <a:gd name="connsiteY0" fmla="*/ 103696 h 229829"/>
                <a:gd name="connsiteX1" fmla="*/ 19065 w 137897"/>
                <a:gd name="connsiteY1" fmla="*/ 171112 h 229829"/>
                <a:gd name="connsiteX2" fmla="*/ 42048 w 137897"/>
                <a:gd name="connsiteY2" fmla="*/ 209417 h 229829"/>
                <a:gd name="connsiteX3" fmla="*/ 77289 w 137897"/>
                <a:gd name="connsiteY3" fmla="*/ 221675 h 229829"/>
                <a:gd name="connsiteX4" fmla="*/ 86482 w 137897"/>
                <a:gd name="connsiteY4" fmla="*/ 221675 h 229829"/>
                <a:gd name="connsiteX5" fmla="*/ 98739 w 137897"/>
                <a:gd name="connsiteY5" fmla="*/ 204821 h 229829"/>
                <a:gd name="connsiteX6" fmla="*/ 81885 w 137897"/>
                <a:gd name="connsiteY6" fmla="*/ 192563 h 229829"/>
                <a:gd name="connsiteX7" fmla="*/ 60434 w 137897"/>
                <a:gd name="connsiteY7" fmla="*/ 186434 h 229829"/>
                <a:gd name="connsiteX8" fmla="*/ 49709 w 137897"/>
                <a:gd name="connsiteY8" fmla="*/ 168048 h 229829"/>
                <a:gd name="connsiteX9" fmla="*/ 55838 w 137897"/>
                <a:gd name="connsiteY9" fmla="*/ 146597 h 229829"/>
                <a:gd name="connsiteX10" fmla="*/ 74224 w 137897"/>
                <a:gd name="connsiteY10" fmla="*/ 135872 h 229829"/>
                <a:gd name="connsiteX11" fmla="*/ 112529 w 137897"/>
                <a:gd name="connsiteY11" fmla="*/ 112889 h 229829"/>
                <a:gd name="connsiteX12" fmla="*/ 123254 w 137897"/>
                <a:gd name="connsiteY12" fmla="*/ 68455 h 229829"/>
                <a:gd name="connsiteX13" fmla="*/ 100272 w 137897"/>
                <a:gd name="connsiteY13" fmla="*/ 30150 h 229829"/>
                <a:gd name="connsiteX14" fmla="*/ 55838 w 137897"/>
                <a:gd name="connsiteY14" fmla="*/ 19425 h 229829"/>
                <a:gd name="connsiteX15" fmla="*/ 43580 w 137897"/>
                <a:gd name="connsiteY15" fmla="*/ 34747 h 229829"/>
                <a:gd name="connsiteX16" fmla="*/ 60434 w 137897"/>
                <a:gd name="connsiteY16" fmla="*/ 47004 h 229829"/>
                <a:gd name="connsiteX17" fmla="*/ 81885 w 137897"/>
                <a:gd name="connsiteY17" fmla="*/ 53133 h 229829"/>
                <a:gd name="connsiteX18" fmla="*/ 92611 w 137897"/>
                <a:gd name="connsiteY18" fmla="*/ 71520 h 229829"/>
                <a:gd name="connsiteX19" fmla="*/ 69628 w 137897"/>
                <a:gd name="connsiteY19" fmla="*/ 103696 h 22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7897" h="229829">
                  <a:moveTo>
                    <a:pt x="69628" y="103696"/>
                  </a:moveTo>
                  <a:cubicBezTo>
                    <a:pt x="37452" y="108292"/>
                    <a:pt x="14469" y="138936"/>
                    <a:pt x="19065" y="171112"/>
                  </a:cubicBezTo>
                  <a:cubicBezTo>
                    <a:pt x="20597" y="186434"/>
                    <a:pt x="29791" y="200224"/>
                    <a:pt x="42048" y="209417"/>
                  </a:cubicBezTo>
                  <a:cubicBezTo>
                    <a:pt x="52773" y="217078"/>
                    <a:pt x="65031" y="221675"/>
                    <a:pt x="77289" y="221675"/>
                  </a:cubicBezTo>
                  <a:cubicBezTo>
                    <a:pt x="80353" y="221675"/>
                    <a:pt x="83417" y="221675"/>
                    <a:pt x="86482" y="221675"/>
                  </a:cubicBezTo>
                  <a:cubicBezTo>
                    <a:pt x="94143" y="220143"/>
                    <a:pt x="100272" y="212482"/>
                    <a:pt x="98739" y="204821"/>
                  </a:cubicBezTo>
                  <a:cubicBezTo>
                    <a:pt x="97207" y="197160"/>
                    <a:pt x="89546" y="191031"/>
                    <a:pt x="81885" y="192563"/>
                  </a:cubicBezTo>
                  <a:cubicBezTo>
                    <a:pt x="74224" y="194095"/>
                    <a:pt x="66563" y="191031"/>
                    <a:pt x="60434" y="186434"/>
                  </a:cubicBezTo>
                  <a:cubicBezTo>
                    <a:pt x="54306" y="181838"/>
                    <a:pt x="49709" y="175709"/>
                    <a:pt x="49709" y="168048"/>
                  </a:cubicBezTo>
                  <a:cubicBezTo>
                    <a:pt x="49709" y="160387"/>
                    <a:pt x="51241" y="152726"/>
                    <a:pt x="55838" y="146597"/>
                  </a:cubicBezTo>
                  <a:cubicBezTo>
                    <a:pt x="60434" y="140468"/>
                    <a:pt x="66563" y="135872"/>
                    <a:pt x="74224" y="135872"/>
                  </a:cubicBezTo>
                  <a:cubicBezTo>
                    <a:pt x="89546" y="134340"/>
                    <a:pt x="103336" y="125146"/>
                    <a:pt x="112529" y="112889"/>
                  </a:cubicBezTo>
                  <a:cubicBezTo>
                    <a:pt x="121722" y="100631"/>
                    <a:pt x="126319" y="85309"/>
                    <a:pt x="123254" y="68455"/>
                  </a:cubicBezTo>
                  <a:cubicBezTo>
                    <a:pt x="121722" y="53133"/>
                    <a:pt x="112529" y="39343"/>
                    <a:pt x="100272" y="30150"/>
                  </a:cubicBezTo>
                  <a:cubicBezTo>
                    <a:pt x="88014" y="20957"/>
                    <a:pt x="72692" y="16361"/>
                    <a:pt x="55838" y="19425"/>
                  </a:cubicBezTo>
                  <a:cubicBezTo>
                    <a:pt x="48177" y="17893"/>
                    <a:pt x="43580" y="25554"/>
                    <a:pt x="43580" y="34747"/>
                  </a:cubicBezTo>
                  <a:cubicBezTo>
                    <a:pt x="43580" y="43940"/>
                    <a:pt x="52773" y="48537"/>
                    <a:pt x="60434" y="47004"/>
                  </a:cubicBezTo>
                  <a:cubicBezTo>
                    <a:pt x="68095" y="45472"/>
                    <a:pt x="75756" y="48537"/>
                    <a:pt x="81885" y="53133"/>
                  </a:cubicBezTo>
                  <a:cubicBezTo>
                    <a:pt x="88014" y="57730"/>
                    <a:pt x="92611" y="63859"/>
                    <a:pt x="92611" y="71520"/>
                  </a:cubicBezTo>
                  <a:cubicBezTo>
                    <a:pt x="95675" y="86842"/>
                    <a:pt x="84950" y="100631"/>
                    <a:pt x="69628" y="103696"/>
                  </a:cubicBezTo>
                  <a:close/>
                </a:path>
              </a:pathLst>
            </a:custGeom>
            <a:grpFill/>
            <a:ln w="15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25">
              <a:extLst>
                <a:ext uri="{FF2B5EF4-FFF2-40B4-BE49-F238E27FC236}">
                  <a16:creationId xmlns:a16="http://schemas.microsoft.com/office/drawing/2014/main" id="{FA2E4303-0681-4950-8A68-7303AB68FD9F}"/>
                </a:ext>
              </a:extLst>
            </p:cNvPr>
            <p:cNvSpPr/>
            <p:nvPr/>
          </p:nvSpPr>
          <p:spPr>
            <a:xfrm>
              <a:off x="4179573" y="4542486"/>
              <a:ext cx="1103180" cy="1103180"/>
            </a:xfrm>
            <a:custGeom>
              <a:avLst/>
              <a:gdLst>
                <a:gd name="connsiteX0" fmla="*/ 23076 w 1103180"/>
                <a:gd name="connsiteY0" fmla="*/ 167102 h 1103180"/>
                <a:gd name="connsiteX1" fmla="*/ 18480 w 1103180"/>
                <a:gd name="connsiteY1" fmla="*/ 177828 h 1103180"/>
                <a:gd name="connsiteX2" fmla="*/ 182424 w 1103180"/>
                <a:gd name="connsiteY2" fmla="*/ 514911 h 1103180"/>
                <a:gd name="connsiteX3" fmla="*/ 168635 w 1103180"/>
                <a:gd name="connsiteY3" fmla="*/ 936264 h 1103180"/>
                <a:gd name="connsiteX4" fmla="*/ 119604 w 1103180"/>
                <a:gd name="connsiteY4" fmla="*/ 988359 h 1103180"/>
                <a:gd name="connsiteX5" fmla="*/ 119604 w 1103180"/>
                <a:gd name="connsiteY5" fmla="*/ 1043518 h 1103180"/>
                <a:gd name="connsiteX6" fmla="*/ 171699 w 1103180"/>
                <a:gd name="connsiteY6" fmla="*/ 1095613 h 1103180"/>
                <a:gd name="connsiteX7" fmla="*/ 897959 w 1103180"/>
                <a:gd name="connsiteY7" fmla="*/ 1095613 h 1103180"/>
                <a:gd name="connsiteX8" fmla="*/ 950054 w 1103180"/>
                <a:gd name="connsiteY8" fmla="*/ 1043518 h 1103180"/>
                <a:gd name="connsiteX9" fmla="*/ 950054 w 1103180"/>
                <a:gd name="connsiteY9" fmla="*/ 988359 h 1103180"/>
                <a:gd name="connsiteX10" fmla="*/ 901024 w 1103180"/>
                <a:gd name="connsiteY10" fmla="*/ 936264 h 1103180"/>
                <a:gd name="connsiteX11" fmla="*/ 896427 w 1103180"/>
                <a:gd name="connsiteY11" fmla="*/ 787641 h 1103180"/>
                <a:gd name="connsiteX12" fmla="*/ 896427 w 1103180"/>
                <a:gd name="connsiteY12" fmla="*/ 787641 h 1103180"/>
                <a:gd name="connsiteX13" fmla="*/ 1061904 w 1103180"/>
                <a:gd name="connsiteY13" fmla="*/ 634422 h 1103180"/>
                <a:gd name="connsiteX14" fmla="*/ 1097145 w 1103180"/>
                <a:gd name="connsiteY14" fmla="*/ 554748 h 1103180"/>
                <a:gd name="connsiteX15" fmla="*/ 1097145 w 1103180"/>
                <a:gd name="connsiteY15" fmla="*/ 245244 h 1103180"/>
                <a:gd name="connsiteX16" fmla="*/ 1023599 w 1103180"/>
                <a:gd name="connsiteY16" fmla="*/ 171699 h 1103180"/>
                <a:gd name="connsiteX17" fmla="*/ 876508 w 1103180"/>
                <a:gd name="connsiteY17" fmla="*/ 171699 h 1103180"/>
                <a:gd name="connsiteX18" fmla="*/ 874976 w 1103180"/>
                <a:gd name="connsiteY18" fmla="*/ 121137 h 1103180"/>
                <a:gd name="connsiteX19" fmla="*/ 859654 w 1103180"/>
                <a:gd name="connsiteY19" fmla="*/ 105815 h 1103180"/>
                <a:gd name="connsiteX20" fmla="*/ 855058 w 1103180"/>
                <a:gd name="connsiteY20" fmla="*/ 105815 h 1103180"/>
                <a:gd name="connsiteX21" fmla="*/ 761594 w 1103180"/>
                <a:gd name="connsiteY21" fmla="*/ 18480 h 1103180"/>
                <a:gd name="connsiteX22" fmla="*/ 308064 w 1103180"/>
                <a:gd name="connsiteY22" fmla="*/ 18480 h 1103180"/>
                <a:gd name="connsiteX23" fmla="*/ 214600 w 1103180"/>
                <a:gd name="connsiteY23" fmla="*/ 105815 h 1103180"/>
                <a:gd name="connsiteX24" fmla="*/ 210004 w 1103180"/>
                <a:gd name="connsiteY24" fmla="*/ 105815 h 1103180"/>
                <a:gd name="connsiteX25" fmla="*/ 194682 w 1103180"/>
                <a:gd name="connsiteY25" fmla="*/ 121137 h 1103180"/>
                <a:gd name="connsiteX26" fmla="*/ 193150 w 1103180"/>
                <a:gd name="connsiteY26" fmla="*/ 164038 h 1103180"/>
                <a:gd name="connsiteX27" fmla="*/ 35334 w 1103180"/>
                <a:gd name="connsiteY27" fmla="*/ 164038 h 1103180"/>
                <a:gd name="connsiteX28" fmla="*/ 23076 w 1103180"/>
                <a:gd name="connsiteY28" fmla="*/ 167102 h 1103180"/>
                <a:gd name="connsiteX29" fmla="*/ 879573 w 1103180"/>
                <a:gd name="connsiteY29" fmla="*/ 272824 h 1103180"/>
                <a:gd name="connsiteX30" fmla="*/ 996020 w 1103180"/>
                <a:gd name="connsiteY30" fmla="*/ 272824 h 1103180"/>
                <a:gd name="connsiteX31" fmla="*/ 996020 w 1103180"/>
                <a:gd name="connsiteY31" fmla="*/ 540958 h 1103180"/>
                <a:gd name="connsiteX32" fmla="*/ 992955 w 1103180"/>
                <a:gd name="connsiteY32" fmla="*/ 545555 h 1103180"/>
                <a:gd name="connsiteX33" fmla="*/ 890298 w 1103180"/>
                <a:gd name="connsiteY33" fmla="*/ 640551 h 1103180"/>
                <a:gd name="connsiteX34" fmla="*/ 879573 w 1103180"/>
                <a:gd name="connsiteY34" fmla="*/ 272824 h 1103180"/>
                <a:gd name="connsiteX35" fmla="*/ 844332 w 1103180"/>
                <a:gd name="connsiteY35" fmla="*/ 136459 h 1103180"/>
                <a:gd name="connsiteX36" fmla="*/ 870380 w 1103180"/>
                <a:gd name="connsiteY36" fmla="*/ 936264 h 1103180"/>
                <a:gd name="connsiteX37" fmla="*/ 199278 w 1103180"/>
                <a:gd name="connsiteY37" fmla="*/ 936264 h 1103180"/>
                <a:gd name="connsiteX38" fmla="*/ 225326 w 1103180"/>
                <a:gd name="connsiteY38" fmla="*/ 136459 h 1103180"/>
                <a:gd name="connsiteX39" fmla="*/ 844332 w 1103180"/>
                <a:gd name="connsiteY39" fmla="*/ 136459 h 1103180"/>
                <a:gd name="connsiteX40" fmla="*/ 920942 w 1103180"/>
                <a:gd name="connsiteY40" fmla="*/ 988359 h 1103180"/>
                <a:gd name="connsiteX41" fmla="*/ 920942 w 1103180"/>
                <a:gd name="connsiteY41" fmla="*/ 1043518 h 1103180"/>
                <a:gd name="connsiteX42" fmla="*/ 899491 w 1103180"/>
                <a:gd name="connsiteY42" fmla="*/ 1064969 h 1103180"/>
                <a:gd name="connsiteX43" fmla="*/ 171699 w 1103180"/>
                <a:gd name="connsiteY43" fmla="*/ 1064969 h 1103180"/>
                <a:gd name="connsiteX44" fmla="*/ 150248 w 1103180"/>
                <a:gd name="connsiteY44" fmla="*/ 1043518 h 1103180"/>
                <a:gd name="connsiteX45" fmla="*/ 150248 w 1103180"/>
                <a:gd name="connsiteY45" fmla="*/ 988359 h 1103180"/>
                <a:gd name="connsiteX46" fmla="*/ 171699 w 1103180"/>
                <a:gd name="connsiteY46" fmla="*/ 966908 h 1103180"/>
                <a:gd name="connsiteX47" fmla="*/ 897959 w 1103180"/>
                <a:gd name="connsiteY47" fmla="*/ 966908 h 1103180"/>
                <a:gd name="connsiteX48" fmla="*/ 920942 w 1103180"/>
                <a:gd name="connsiteY48" fmla="*/ 988359 h 1103180"/>
                <a:gd name="connsiteX49" fmla="*/ 1023599 w 1103180"/>
                <a:gd name="connsiteY49" fmla="*/ 200811 h 1103180"/>
                <a:gd name="connsiteX50" fmla="*/ 1066501 w 1103180"/>
                <a:gd name="connsiteY50" fmla="*/ 243712 h 1103180"/>
                <a:gd name="connsiteX51" fmla="*/ 1066501 w 1103180"/>
                <a:gd name="connsiteY51" fmla="*/ 551683 h 1103180"/>
                <a:gd name="connsiteX52" fmla="*/ 1041986 w 1103180"/>
                <a:gd name="connsiteY52" fmla="*/ 609907 h 1103180"/>
                <a:gd name="connsiteX53" fmla="*/ 896427 w 1103180"/>
                <a:gd name="connsiteY53" fmla="*/ 744740 h 1103180"/>
                <a:gd name="connsiteX54" fmla="*/ 894895 w 1103180"/>
                <a:gd name="connsiteY54" fmla="*/ 681920 h 1103180"/>
                <a:gd name="connsiteX55" fmla="*/ 1015938 w 1103180"/>
                <a:gd name="connsiteY55" fmla="*/ 568538 h 1103180"/>
                <a:gd name="connsiteX56" fmla="*/ 1028196 w 1103180"/>
                <a:gd name="connsiteY56" fmla="*/ 540958 h 1103180"/>
                <a:gd name="connsiteX57" fmla="*/ 1028196 w 1103180"/>
                <a:gd name="connsiteY57" fmla="*/ 271292 h 1103180"/>
                <a:gd name="connsiteX58" fmla="*/ 999084 w 1103180"/>
                <a:gd name="connsiteY58" fmla="*/ 242180 h 1103180"/>
                <a:gd name="connsiteX59" fmla="*/ 879573 w 1103180"/>
                <a:gd name="connsiteY59" fmla="*/ 242180 h 1103180"/>
                <a:gd name="connsiteX60" fmla="*/ 878041 w 1103180"/>
                <a:gd name="connsiteY60" fmla="*/ 200811 h 1103180"/>
                <a:gd name="connsiteX61" fmla="*/ 1023599 w 1103180"/>
                <a:gd name="connsiteY61" fmla="*/ 200811 h 1103180"/>
                <a:gd name="connsiteX62" fmla="*/ 308064 w 1103180"/>
                <a:gd name="connsiteY62" fmla="*/ 49123 h 1103180"/>
                <a:gd name="connsiteX63" fmla="*/ 761594 w 1103180"/>
                <a:gd name="connsiteY63" fmla="*/ 49123 h 1103180"/>
                <a:gd name="connsiteX64" fmla="*/ 824414 w 1103180"/>
                <a:gd name="connsiteY64" fmla="*/ 105815 h 1103180"/>
                <a:gd name="connsiteX65" fmla="*/ 246777 w 1103180"/>
                <a:gd name="connsiteY65" fmla="*/ 105815 h 1103180"/>
                <a:gd name="connsiteX66" fmla="*/ 308064 w 1103180"/>
                <a:gd name="connsiteY66" fmla="*/ 49123 h 1103180"/>
                <a:gd name="connsiteX67" fmla="*/ 193150 w 1103180"/>
                <a:gd name="connsiteY67" fmla="*/ 193150 h 1103180"/>
                <a:gd name="connsiteX68" fmla="*/ 183957 w 1103180"/>
                <a:gd name="connsiteY68" fmla="*/ 479670 h 1103180"/>
                <a:gd name="connsiteX69" fmla="*/ 50656 w 1103180"/>
                <a:gd name="connsiteY69" fmla="*/ 193150 h 1103180"/>
                <a:gd name="connsiteX70" fmla="*/ 193150 w 1103180"/>
                <a:gd name="connsiteY70" fmla="*/ 193150 h 11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03180" h="1103180">
                  <a:moveTo>
                    <a:pt x="23076" y="167102"/>
                  </a:moveTo>
                  <a:cubicBezTo>
                    <a:pt x="20012" y="170167"/>
                    <a:pt x="18480" y="173231"/>
                    <a:pt x="18480" y="177828"/>
                  </a:cubicBezTo>
                  <a:cubicBezTo>
                    <a:pt x="18480" y="188553"/>
                    <a:pt x="23076" y="427576"/>
                    <a:pt x="182424" y="514911"/>
                  </a:cubicBezTo>
                  <a:lnTo>
                    <a:pt x="168635" y="936264"/>
                  </a:lnTo>
                  <a:cubicBezTo>
                    <a:pt x="141055" y="937797"/>
                    <a:pt x="119604" y="960779"/>
                    <a:pt x="119604" y="988359"/>
                  </a:cubicBezTo>
                  <a:lnTo>
                    <a:pt x="119604" y="1043518"/>
                  </a:lnTo>
                  <a:cubicBezTo>
                    <a:pt x="119604" y="1072630"/>
                    <a:pt x="142587" y="1095613"/>
                    <a:pt x="171699" y="1095613"/>
                  </a:cubicBezTo>
                  <a:lnTo>
                    <a:pt x="897959" y="1095613"/>
                  </a:lnTo>
                  <a:cubicBezTo>
                    <a:pt x="927071" y="1095613"/>
                    <a:pt x="950054" y="1072630"/>
                    <a:pt x="950054" y="1043518"/>
                  </a:cubicBezTo>
                  <a:lnTo>
                    <a:pt x="950054" y="988359"/>
                  </a:lnTo>
                  <a:cubicBezTo>
                    <a:pt x="950054" y="960779"/>
                    <a:pt x="928603" y="937797"/>
                    <a:pt x="901024" y="936264"/>
                  </a:cubicBezTo>
                  <a:lnTo>
                    <a:pt x="896427" y="787641"/>
                  </a:lnTo>
                  <a:cubicBezTo>
                    <a:pt x="896427" y="787641"/>
                    <a:pt x="896427" y="787641"/>
                    <a:pt x="896427" y="787641"/>
                  </a:cubicBezTo>
                  <a:lnTo>
                    <a:pt x="1061904" y="634422"/>
                  </a:lnTo>
                  <a:cubicBezTo>
                    <a:pt x="1084887" y="612971"/>
                    <a:pt x="1097145" y="583859"/>
                    <a:pt x="1097145" y="554748"/>
                  </a:cubicBezTo>
                  <a:lnTo>
                    <a:pt x="1097145" y="245244"/>
                  </a:lnTo>
                  <a:cubicBezTo>
                    <a:pt x="1097145" y="203875"/>
                    <a:pt x="1063436" y="171699"/>
                    <a:pt x="1023599" y="171699"/>
                  </a:cubicBezTo>
                  <a:lnTo>
                    <a:pt x="876508" y="171699"/>
                  </a:lnTo>
                  <a:lnTo>
                    <a:pt x="874976" y="121137"/>
                  </a:lnTo>
                  <a:cubicBezTo>
                    <a:pt x="874976" y="113476"/>
                    <a:pt x="867315" y="105815"/>
                    <a:pt x="859654" y="105815"/>
                  </a:cubicBezTo>
                  <a:lnTo>
                    <a:pt x="855058" y="105815"/>
                  </a:lnTo>
                  <a:cubicBezTo>
                    <a:pt x="851993" y="56784"/>
                    <a:pt x="810624" y="18480"/>
                    <a:pt x="761594" y="18480"/>
                  </a:cubicBezTo>
                  <a:lnTo>
                    <a:pt x="308064" y="18480"/>
                  </a:lnTo>
                  <a:cubicBezTo>
                    <a:pt x="259034" y="18480"/>
                    <a:pt x="217665" y="56784"/>
                    <a:pt x="214600" y="105815"/>
                  </a:cubicBezTo>
                  <a:lnTo>
                    <a:pt x="210004" y="105815"/>
                  </a:lnTo>
                  <a:cubicBezTo>
                    <a:pt x="202343" y="105815"/>
                    <a:pt x="194682" y="111943"/>
                    <a:pt x="194682" y="121137"/>
                  </a:cubicBezTo>
                  <a:lnTo>
                    <a:pt x="193150" y="164038"/>
                  </a:lnTo>
                  <a:lnTo>
                    <a:pt x="35334" y="164038"/>
                  </a:lnTo>
                  <a:cubicBezTo>
                    <a:pt x="30737" y="162506"/>
                    <a:pt x="26140" y="164038"/>
                    <a:pt x="23076" y="167102"/>
                  </a:cubicBezTo>
                  <a:close/>
                  <a:moveTo>
                    <a:pt x="879573" y="272824"/>
                  </a:moveTo>
                  <a:lnTo>
                    <a:pt x="996020" y="272824"/>
                  </a:lnTo>
                  <a:lnTo>
                    <a:pt x="996020" y="540958"/>
                  </a:lnTo>
                  <a:cubicBezTo>
                    <a:pt x="996020" y="542490"/>
                    <a:pt x="994488" y="545555"/>
                    <a:pt x="992955" y="545555"/>
                  </a:cubicBezTo>
                  <a:lnTo>
                    <a:pt x="890298" y="640551"/>
                  </a:lnTo>
                  <a:lnTo>
                    <a:pt x="879573" y="272824"/>
                  </a:lnTo>
                  <a:close/>
                  <a:moveTo>
                    <a:pt x="844332" y="136459"/>
                  </a:moveTo>
                  <a:lnTo>
                    <a:pt x="870380" y="936264"/>
                  </a:lnTo>
                  <a:lnTo>
                    <a:pt x="199278" y="936264"/>
                  </a:lnTo>
                  <a:lnTo>
                    <a:pt x="225326" y="136459"/>
                  </a:lnTo>
                  <a:cubicBezTo>
                    <a:pt x="225326" y="136459"/>
                    <a:pt x="844332" y="136459"/>
                    <a:pt x="844332" y="136459"/>
                  </a:cubicBezTo>
                  <a:close/>
                  <a:moveTo>
                    <a:pt x="920942" y="988359"/>
                  </a:moveTo>
                  <a:lnTo>
                    <a:pt x="920942" y="1043518"/>
                  </a:lnTo>
                  <a:cubicBezTo>
                    <a:pt x="920942" y="1055776"/>
                    <a:pt x="911749" y="1064969"/>
                    <a:pt x="899491" y="1064969"/>
                  </a:cubicBezTo>
                  <a:lnTo>
                    <a:pt x="171699" y="1064969"/>
                  </a:lnTo>
                  <a:cubicBezTo>
                    <a:pt x="159441" y="1064969"/>
                    <a:pt x="150248" y="1055776"/>
                    <a:pt x="150248" y="1043518"/>
                  </a:cubicBezTo>
                  <a:lnTo>
                    <a:pt x="150248" y="988359"/>
                  </a:lnTo>
                  <a:cubicBezTo>
                    <a:pt x="150248" y="976101"/>
                    <a:pt x="159441" y="966908"/>
                    <a:pt x="171699" y="966908"/>
                  </a:cubicBezTo>
                  <a:lnTo>
                    <a:pt x="897959" y="966908"/>
                  </a:lnTo>
                  <a:cubicBezTo>
                    <a:pt x="910217" y="965376"/>
                    <a:pt x="920942" y="976101"/>
                    <a:pt x="920942" y="988359"/>
                  </a:cubicBezTo>
                  <a:close/>
                  <a:moveTo>
                    <a:pt x="1023599" y="200811"/>
                  </a:moveTo>
                  <a:cubicBezTo>
                    <a:pt x="1048114" y="200811"/>
                    <a:pt x="1066501" y="220729"/>
                    <a:pt x="1066501" y="243712"/>
                  </a:cubicBezTo>
                  <a:lnTo>
                    <a:pt x="1066501" y="551683"/>
                  </a:lnTo>
                  <a:cubicBezTo>
                    <a:pt x="1066501" y="573134"/>
                    <a:pt x="1057308" y="594585"/>
                    <a:pt x="1041986" y="609907"/>
                  </a:cubicBezTo>
                  <a:lnTo>
                    <a:pt x="896427" y="744740"/>
                  </a:lnTo>
                  <a:lnTo>
                    <a:pt x="894895" y="681920"/>
                  </a:lnTo>
                  <a:lnTo>
                    <a:pt x="1015938" y="568538"/>
                  </a:lnTo>
                  <a:cubicBezTo>
                    <a:pt x="1023599" y="560877"/>
                    <a:pt x="1028196" y="551683"/>
                    <a:pt x="1028196" y="540958"/>
                  </a:cubicBezTo>
                  <a:lnTo>
                    <a:pt x="1028196" y="271292"/>
                  </a:lnTo>
                  <a:cubicBezTo>
                    <a:pt x="1028196" y="255970"/>
                    <a:pt x="1015938" y="242180"/>
                    <a:pt x="999084" y="242180"/>
                  </a:cubicBezTo>
                  <a:lnTo>
                    <a:pt x="879573" y="242180"/>
                  </a:lnTo>
                  <a:lnTo>
                    <a:pt x="878041" y="200811"/>
                  </a:lnTo>
                  <a:cubicBezTo>
                    <a:pt x="878041" y="200811"/>
                    <a:pt x="1023599" y="200811"/>
                    <a:pt x="1023599" y="200811"/>
                  </a:cubicBezTo>
                  <a:close/>
                  <a:moveTo>
                    <a:pt x="308064" y="49123"/>
                  </a:moveTo>
                  <a:lnTo>
                    <a:pt x="761594" y="49123"/>
                  </a:lnTo>
                  <a:cubicBezTo>
                    <a:pt x="793770" y="49123"/>
                    <a:pt x="821350" y="73639"/>
                    <a:pt x="824414" y="105815"/>
                  </a:cubicBezTo>
                  <a:lnTo>
                    <a:pt x="246777" y="105815"/>
                  </a:lnTo>
                  <a:cubicBezTo>
                    <a:pt x="249841" y="73639"/>
                    <a:pt x="275888" y="49123"/>
                    <a:pt x="308064" y="49123"/>
                  </a:cubicBezTo>
                  <a:close/>
                  <a:moveTo>
                    <a:pt x="193150" y="193150"/>
                  </a:moveTo>
                  <a:lnTo>
                    <a:pt x="183957" y="479670"/>
                  </a:lnTo>
                  <a:cubicBezTo>
                    <a:pt x="75171" y="407657"/>
                    <a:pt x="55252" y="243712"/>
                    <a:pt x="50656" y="193150"/>
                  </a:cubicBezTo>
                  <a:lnTo>
                    <a:pt x="193150" y="193150"/>
                  </a:lnTo>
                  <a:close/>
                </a:path>
              </a:pathLst>
            </a:custGeom>
            <a:grpFill/>
            <a:ln w="15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26">
              <a:extLst>
                <a:ext uri="{FF2B5EF4-FFF2-40B4-BE49-F238E27FC236}">
                  <a16:creationId xmlns:a16="http://schemas.microsoft.com/office/drawing/2014/main" id="{1EF1BA64-D192-4B9C-AB33-4907CF112EA4}"/>
                </a:ext>
              </a:extLst>
            </p:cNvPr>
            <p:cNvSpPr/>
            <p:nvPr/>
          </p:nvSpPr>
          <p:spPr>
            <a:xfrm>
              <a:off x="4602459" y="4727882"/>
              <a:ext cx="229829" cy="689488"/>
            </a:xfrm>
            <a:custGeom>
              <a:avLst/>
              <a:gdLst>
                <a:gd name="connsiteX0" fmla="*/ 121137 w 229829"/>
                <a:gd name="connsiteY0" fmla="*/ 671195 h 689487"/>
                <a:gd name="connsiteX1" fmla="*/ 223794 w 229829"/>
                <a:gd name="connsiteY1" fmla="*/ 568538 h 689487"/>
                <a:gd name="connsiteX2" fmla="*/ 223794 w 229829"/>
                <a:gd name="connsiteY2" fmla="*/ 121137 h 689487"/>
                <a:gd name="connsiteX3" fmla="*/ 121137 w 229829"/>
                <a:gd name="connsiteY3" fmla="*/ 18480 h 689487"/>
                <a:gd name="connsiteX4" fmla="*/ 18480 w 229829"/>
                <a:gd name="connsiteY4" fmla="*/ 121137 h 689487"/>
                <a:gd name="connsiteX5" fmla="*/ 18480 w 229829"/>
                <a:gd name="connsiteY5" fmla="*/ 568538 h 689487"/>
                <a:gd name="connsiteX6" fmla="*/ 121137 w 229829"/>
                <a:gd name="connsiteY6" fmla="*/ 671195 h 689487"/>
                <a:gd name="connsiteX7" fmla="*/ 50656 w 229829"/>
                <a:gd name="connsiteY7" fmla="*/ 121137 h 689487"/>
                <a:gd name="connsiteX8" fmla="*/ 122669 w 229829"/>
                <a:gd name="connsiteY8" fmla="*/ 49123 h 689487"/>
                <a:gd name="connsiteX9" fmla="*/ 194682 w 229829"/>
                <a:gd name="connsiteY9" fmla="*/ 121137 h 689487"/>
                <a:gd name="connsiteX10" fmla="*/ 194682 w 229829"/>
                <a:gd name="connsiteY10" fmla="*/ 568538 h 689487"/>
                <a:gd name="connsiteX11" fmla="*/ 122669 w 229829"/>
                <a:gd name="connsiteY11" fmla="*/ 640551 h 689487"/>
                <a:gd name="connsiteX12" fmla="*/ 50656 w 229829"/>
                <a:gd name="connsiteY12" fmla="*/ 568538 h 689487"/>
                <a:gd name="connsiteX13" fmla="*/ 50656 w 229829"/>
                <a:gd name="connsiteY13" fmla="*/ 121137 h 68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829" h="689487">
                  <a:moveTo>
                    <a:pt x="121137" y="671195"/>
                  </a:moveTo>
                  <a:cubicBezTo>
                    <a:pt x="177828" y="671195"/>
                    <a:pt x="223794" y="625229"/>
                    <a:pt x="223794" y="568538"/>
                  </a:cubicBezTo>
                  <a:lnTo>
                    <a:pt x="223794" y="121137"/>
                  </a:lnTo>
                  <a:cubicBezTo>
                    <a:pt x="223794" y="64445"/>
                    <a:pt x="177828" y="18480"/>
                    <a:pt x="121137" y="18480"/>
                  </a:cubicBezTo>
                  <a:cubicBezTo>
                    <a:pt x="64445" y="18480"/>
                    <a:pt x="18480" y="64445"/>
                    <a:pt x="18480" y="121137"/>
                  </a:cubicBezTo>
                  <a:lnTo>
                    <a:pt x="18480" y="568538"/>
                  </a:lnTo>
                  <a:cubicBezTo>
                    <a:pt x="20012" y="625229"/>
                    <a:pt x="65978" y="671195"/>
                    <a:pt x="121137" y="671195"/>
                  </a:cubicBezTo>
                  <a:close/>
                  <a:moveTo>
                    <a:pt x="50656" y="121137"/>
                  </a:moveTo>
                  <a:cubicBezTo>
                    <a:pt x="50656" y="81300"/>
                    <a:pt x="82832" y="49123"/>
                    <a:pt x="122669" y="49123"/>
                  </a:cubicBezTo>
                  <a:cubicBezTo>
                    <a:pt x="162506" y="49123"/>
                    <a:pt x="194682" y="81300"/>
                    <a:pt x="194682" y="121137"/>
                  </a:cubicBezTo>
                  <a:lnTo>
                    <a:pt x="194682" y="568538"/>
                  </a:lnTo>
                  <a:cubicBezTo>
                    <a:pt x="194682" y="608375"/>
                    <a:pt x="162506" y="640551"/>
                    <a:pt x="122669" y="640551"/>
                  </a:cubicBezTo>
                  <a:cubicBezTo>
                    <a:pt x="82832" y="640551"/>
                    <a:pt x="50656" y="608375"/>
                    <a:pt x="50656" y="568538"/>
                  </a:cubicBezTo>
                  <a:lnTo>
                    <a:pt x="50656" y="121137"/>
                  </a:lnTo>
                  <a:close/>
                </a:path>
              </a:pathLst>
            </a:custGeom>
            <a:grpFill/>
            <a:ln w="15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28">
              <a:extLst>
                <a:ext uri="{FF2B5EF4-FFF2-40B4-BE49-F238E27FC236}">
                  <a16:creationId xmlns:a16="http://schemas.microsoft.com/office/drawing/2014/main" id="{08A73F37-BB71-45A5-AA9C-01A5C6EC9416}"/>
                </a:ext>
              </a:extLst>
            </p:cNvPr>
            <p:cNvSpPr/>
            <p:nvPr/>
          </p:nvSpPr>
          <p:spPr>
            <a:xfrm>
              <a:off x="4669876" y="4822878"/>
              <a:ext cx="107254" cy="61288"/>
            </a:xfrm>
            <a:custGeom>
              <a:avLst/>
              <a:gdLst>
                <a:gd name="connsiteX0" fmla="*/ 33801 w 107253"/>
                <a:gd name="connsiteY0" fmla="*/ 49123 h 61287"/>
                <a:gd name="connsiteX1" fmla="*/ 73639 w 107253"/>
                <a:gd name="connsiteY1" fmla="*/ 49123 h 61287"/>
                <a:gd name="connsiteX2" fmla="*/ 88961 w 107253"/>
                <a:gd name="connsiteY2" fmla="*/ 33801 h 61287"/>
                <a:gd name="connsiteX3" fmla="*/ 73639 w 107253"/>
                <a:gd name="connsiteY3" fmla="*/ 18480 h 61287"/>
                <a:gd name="connsiteX4" fmla="*/ 33801 w 107253"/>
                <a:gd name="connsiteY4" fmla="*/ 18480 h 61287"/>
                <a:gd name="connsiteX5" fmla="*/ 18480 w 107253"/>
                <a:gd name="connsiteY5" fmla="*/ 33801 h 61287"/>
                <a:gd name="connsiteX6" fmla="*/ 33801 w 107253"/>
                <a:gd name="connsiteY6" fmla="*/ 49123 h 6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253" h="61287">
                  <a:moveTo>
                    <a:pt x="33801" y="49123"/>
                  </a:moveTo>
                  <a:lnTo>
                    <a:pt x="73639" y="49123"/>
                  </a:lnTo>
                  <a:cubicBezTo>
                    <a:pt x="82832" y="49123"/>
                    <a:pt x="88961" y="42995"/>
                    <a:pt x="88961" y="33801"/>
                  </a:cubicBezTo>
                  <a:cubicBezTo>
                    <a:pt x="88961" y="24608"/>
                    <a:pt x="82832" y="18480"/>
                    <a:pt x="73639" y="18480"/>
                  </a:cubicBezTo>
                  <a:lnTo>
                    <a:pt x="33801" y="18480"/>
                  </a:lnTo>
                  <a:cubicBezTo>
                    <a:pt x="24608" y="18480"/>
                    <a:pt x="18480" y="24608"/>
                    <a:pt x="18480" y="33801"/>
                  </a:cubicBezTo>
                  <a:cubicBezTo>
                    <a:pt x="18480" y="42995"/>
                    <a:pt x="26140" y="49123"/>
                    <a:pt x="33801" y="49123"/>
                  </a:cubicBezTo>
                  <a:close/>
                </a:path>
              </a:pathLst>
            </a:custGeom>
            <a:grpFill/>
            <a:ln w="15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29">
              <a:extLst>
                <a:ext uri="{FF2B5EF4-FFF2-40B4-BE49-F238E27FC236}">
                  <a16:creationId xmlns:a16="http://schemas.microsoft.com/office/drawing/2014/main" id="{0EFB2B4A-9511-465A-96EB-2D51DB4752B1}"/>
                </a:ext>
              </a:extLst>
            </p:cNvPr>
            <p:cNvSpPr/>
            <p:nvPr/>
          </p:nvSpPr>
          <p:spPr>
            <a:xfrm>
              <a:off x="4669876" y="4894891"/>
              <a:ext cx="107254" cy="61288"/>
            </a:xfrm>
            <a:custGeom>
              <a:avLst/>
              <a:gdLst>
                <a:gd name="connsiteX0" fmla="*/ 33801 w 107253"/>
                <a:gd name="connsiteY0" fmla="*/ 49123 h 61287"/>
                <a:gd name="connsiteX1" fmla="*/ 73639 w 107253"/>
                <a:gd name="connsiteY1" fmla="*/ 49123 h 61287"/>
                <a:gd name="connsiteX2" fmla="*/ 88961 w 107253"/>
                <a:gd name="connsiteY2" fmla="*/ 33801 h 61287"/>
                <a:gd name="connsiteX3" fmla="*/ 73639 w 107253"/>
                <a:gd name="connsiteY3" fmla="*/ 18480 h 61287"/>
                <a:gd name="connsiteX4" fmla="*/ 33801 w 107253"/>
                <a:gd name="connsiteY4" fmla="*/ 18480 h 61287"/>
                <a:gd name="connsiteX5" fmla="*/ 18480 w 107253"/>
                <a:gd name="connsiteY5" fmla="*/ 33801 h 61287"/>
                <a:gd name="connsiteX6" fmla="*/ 33801 w 107253"/>
                <a:gd name="connsiteY6" fmla="*/ 49123 h 6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253" h="61287">
                  <a:moveTo>
                    <a:pt x="33801" y="49123"/>
                  </a:moveTo>
                  <a:lnTo>
                    <a:pt x="73639" y="49123"/>
                  </a:lnTo>
                  <a:cubicBezTo>
                    <a:pt x="82832" y="49123"/>
                    <a:pt x="88961" y="42995"/>
                    <a:pt x="88961" y="33801"/>
                  </a:cubicBezTo>
                  <a:cubicBezTo>
                    <a:pt x="88961" y="24608"/>
                    <a:pt x="82832" y="18480"/>
                    <a:pt x="73639" y="18480"/>
                  </a:cubicBezTo>
                  <a:lnTo>
                    <a:pt x="33801" y="18480"/>
                  </a:lnTo>
                  <a:cubicBezTo>
                    <a:pt x="24608" y="18480"/>
                    <a:pt x="18480" y="24608"/>
                    <a:pt x="18480" y="33801"/>
                  </a:cubicBezTo>
                  <a:cubicBezTo>
                    <a:pt x="18480" y="42995"/>
                    <a:pt x="26140" y="49123"/>
                    <a:pt x="33801" y="49123"/>
                  </a:cubicBezTo>
                  <a:close/>
                </a:path>
              </a:pathLst>
            </a:custGeom>
            <a:grpFill/>
            <a:ln w="15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30">
              <a:extLst>
                <a:ext uri="{FF2B5EF4-FFF2-40B4-BE49-F238E27FC236}">
                  <a16:creationId xmlns:a16="http://schemas.microsoft.com/office/drawing/2014/main" id="{CBCF3455-3532-4C94-A2E8-DA9EC4E68374}"/>
                </a:ext>
              </a:extLst>
            </p:cNvPr>
            <p:cNvSpPr/>
            <p:nvPr/>
          </p:nvSpPr>
          <p:spPr>
            <a:xfrm>
              <a:off x="4669876" y="4966904"/>
              <a:ext cx="107254" cy="61288"/>
            </a:xfrm>
            <a:custGeom>
              <a:avLst/>
              <a:gdLst>
                <a:gd name="connsiteX0" fmla="*/ 33801 w 107253"/>
                <a:gd name="connsiteY0" fmla="*/ 49123 h 61287"/>
                <a:gd name="connsiteX1" fmla="*/ 73639 w 107253"/>
                <a:gd name="connsiteY1" fmla="*/ 49123 h 61287"/>
                <a:gd name="connsiteX2" fmla="*/ 88961 w 107253"/>
                <a:gd name="connsiteY2" fmla="*/ 33801 h 61287"/>
                <a:gd name="connsiteX3" fmla="*/ 73639 w 107253"/>
                <a:gd name="connsiteY3" fmla="*/ 18480 h 61287"/>
                <a:gd name="connsiteX4" fmla="*/ 33801 w 107253"/>
                <a:gd name="connsiteY4" fmla="*/ 18480 h 61287"/>
                <a:gd name="connsiteX5" fmla="*/ 18480 w 107253"/>
                <a:gd name="connsiteY5" fmla="*/ 33801 h 61287"/>
                <a:gd name="connsiteX6" fmla="*/ 33801 w 107253"/>
                <a:gd name="connsiteY6" fmla="*/ 49123 h 6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253" h="61287">
                  <a:moveTo>
                    <a:pt x="33801" y="49123"/>
                  </a:moveTo>
                  <a:lnTo>
                    <a:pt x="73639" y="49123"/>
                  </a:lnTo>
                  <a:cubicBezTo>
                    <a:pt x="82832" y="49123"/>
                    <a:pt x="88961" y="42995"/>
                    <a:pt x="88961" y="33801"/>
                  </a:cubicBezTo>
                  <a:cubicBezTo>
                    <a:pt x="88961" y="24608"/>
                    <a:pt x="82832" y="18480"/>
                    <a:pt x="73639" y="18480"/>
                  </a:cubicBezTo>
                  <a:lnTo>
                    <a:pt x="33801" y="18480"/>
                  </a:lnTo>
                  <a:cubicBezTo>
                    <a:pt x="24608" y="18480"/>
                    <a:pt x="18480" y="24608"/>
                    <a:pt x="18480" y="33801"/>
                  </a:cubicBezTo>
                  <a:cubicBezTo>
                    <a:pt x="18480" y="42995"/>
                    <a:pt x="26140" y="49123"/>
                    <a:pt x="33801" y="49123"/>
                  </a:cubicBezTo>
                  <a:close/>
                </a:path>
              </a:pathLst>
            </a:custGeom>
            <a:grpFill/>
            <a:ln w="15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32">
              <a:extLst>
                <a:ext uri="{FF2B5EF4-FFF2-40B4-BE49-F238E27FC236}">
                  <a16:creationId xmlns:a16="http://schemas.microsoft.com/office/drawing/2014/main" id="{25993287-C9E1-47DE-95E8-3C62254AF81E}"/>
                </a:ext>
              </a:extLst>
            </p:cNvPr>
            <p:cNvSpPr/>
            <p:nvPr/>
          </p:nvSpPr>
          <p:spPr>
            <a:xfrm>
              <a:off x="4669876" y="5038918"/>
              <a:ext cx="107254" cy="61288"/>
            </a:xfrm>
            <a:custGeom>
              <a:avLst/>
              <a:gdLst>
                <a:gd name="connsiteX0" fmla="*/ 33801 w 107253"/>
                <a:gd name="connsiteY0" fmla="*/ 49123 h 61287"/>
                <a:gd name="connsiteX1" fmla="*/ 73639 w 107253"/>
                <a:gd name="connsiteY1" fmla="*/ 49123 h 61287"/>
                <a:gd name="connsiteX2" fmla="*/ 88961 w 107253"/>
                <a:gd name="connsiteY2" fmla="*/ 33801 h 61287"/>
                <a:gd name="connsiteX3" fmla="*/ 73639 w 107253"/>
                <a:gd name="connsiteY3" fmla="*/ 18480 h 61287"/>
                <a:gd name="connsiteX4" fmla="*/ 33801 w 107253"/>
                <a:gd name="connsiteY4" fmla="*/ 18480 h 61287"/>
                <a:gd name="connsiteX5" fmla="*/ 18480 w 107253"/>
                <a:gd name="connsiteY5" fmla="*/ 33801 h 61287"/>
                <a:gd name="connsiteX6" fmla="*/ 33801 w 107253"/>
                <a:gd name="connsiteY6" fmla="*/ 49123 h 6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253" h="61287">
                  <a:moveTo>
                    <a:pt x="33801" y="49123"/>
                  </a:moveTo>
                  <a:lnTo>
                    <a:pt x="73639" y="49123"/>
                  </a:lnTo>
                  <a:cubicBezTo>
                    <a:pt x="82832" y="49123"/>
                    <a:pt x="88961" y="42995"/>
                    <a:pt x="88961" y="33801"/>
                  </a:cubicBezTo>
                  <a:cubicBezTo>
                    <a:pt x="88961" y="24608"/>
                    <a:pt x="82832" y="18480"/>
                    <a:pt x="73639" y="18480"/>
                  </a:cubicBezTo>
                  <a:lnTo>
                    <a:pt x="33801" y="18480"/>
                  </a:lnTo>
                  <a:cubicBezTo>
                    <a:pt x="24608" y="18480"/>
                    <a:pt x="18480" y="24608"/>
                    <a:pt x="18480" y="33801"/>
                  </a:cubicBezTo>
                  <a:cubicBezTo>
                    <a:pt x="18480" y="42995"/>
                    <a:pt x="26140" y="49123"/>
                    <a:pt x="33801" y="49123"/>
                  </a:cubicBezTo>
                  <a:close/>
                </a:path>
              </a:pathLst>
            </a:custGeom>
            <a:grpFill/>
            <a:ln w="15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33">
              <a:extLst>
                <a:ext uri="{FF2B5EF4-FFF2-40B4-BE49-F238E27FC236}">
                  <a16:creationId xmlns:a16="http://schemas.microsoft.com/office/drawing/2014/main" id="{8451B4B4-1CA8-4955-8A29-7AA9A18EB2D7}"/>
                </a:ext>
              </a:extLst>
            </p:cNvPr>
            <p:cNvSpPr/>
            <p:nvPr/>
          </p:nvSpPr>
          <p:spPr>
            <a:xfrm>
              <a:off x="4669876" y="5110931"/>
              <a:ext cx="107254" cy="61288"/>
            </a:xfrm>
            <a:custGeom>
              <a:avLst/>
              <a:gdLst>
                <a:gd name="connsiteX0" fmla="*/ 33801 w 107253"/>
                <a:gd name="connsiteY0" fmla="*/ 49123 h 61287"/>
                <a:gd name="connsiteX1" fmla="*/ 73639 w 107253"/>
                <a:gd name="connsiteY1" fmla="*/ 49123 h 61287"/>
                <a:gd name="connsiteX2" fmla="*/ 88961 w 107253"/>
                <a:gd name="connsiteY2" fmla="*/ 33801 h 61287"/>
                <a:gd name="connsiteX3" fmla="*/ 73639 w 107253"/>
                <a:gd name="connsiteY3" fmla="*/ 18480 h 61287"/>
                <a:gd name="connsiteX4" fmla="*/ 33801 w 107253"/>
                <a:gd name="connsiteY4" fmla="*/ 18480 h 61287"/>
                <a:gd name="connsiteX5" fmla="*/ 18480 w 107253"/>
                <a:gd name="connsiteY5" fmla="*/ 33801 h 61287"/>
                <a:gd name="connsiteX6" fmla="*/ 33801 w 107253"/>
                <a:gd name="connsiteY6" fmla="*/ 49123 h 6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253" h="61287">
                  <a:moveTo>
                    <a:pt x="33801" y="49123"/>
                  </a:moveTo>
                  <a:lnTo>
                    <a:pt x="73639" y="49123"/>
                  </a:lnTo>
                  <a:cubicBezTo>
                    <a:pt x="82832" y="49123"/>
                    <a:pt x="88961" y="42995"/>
                    <a:pt x="88961" y="33801"/>
                  </a:cubicBezTo>
                  <a:cubicBezTo>
                    <a:pt x="88961" y="24608"/>
                    <a:pt x="82832" y="18480"/>
                    <a:pt x="73639" y="18480"/>
                  </a:cubicBezTo>
                  <a:lnTo>
                    <a:pt x="33801" y="18480"/>
                  </a:lnTo>
                  <a:cubicBezTo>
                    <a:pt x="24608" y="18480"/>
                    <a:pt x="18480" y="24608"/>
                    <a:pt x="18480" y="33801"/>
                  </a:cubicBezTo>
                  <a:cubicBezTo>
                    <a:pt x="18480" y="42995"/>
                    <a:pt x="26140" y="49123"/>
                    <a:pt x="33801" y="49123"/>
                  </a:cubicBezTo>
                  <a:close/>
                </a:path>
              </a:pathLst>
            </a:custGeom>
            <a:grpFill/>
            <a:ln w="15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34">
              <a:extLst>
                <a:ext uri="{FF2B5EF4-FFF2-40B4-BE49-F238E27FC236}">
                  <a16:creationId xmlns:a16="http://schemas.microsoft.com/office/drawing/2014/main" id="{22BE7B5A-8AE2-47F4-A766-EA6B612170F0}"/>
                </a:ext>
              </a:extLst>
            </p:cNvPr>
            <p:cNvSpPr/>
            <p:nvPr/>
          </p:nvSpPr>
          <p:spPr>
            <a:xfrm>
              <a:off x="4669876" y="5182944"/>
              <a:ext cx="107254" cy="61288"/>
            </a:xfrm>
            <a:custGeom>
              <a:avLst/>
              <a:gdLst>
                <a:gd name="connsiteX0" fmla="*/ 33801 w 107253"/>
                <a:gd name="connsiteY0" fmla="*/ 49123 h 61287"/>
                <a:gd name="connsiteX1" fmla="*/ 73639 w 107253"/>
                <a:gd name="connsiteY1" fmla="*/ 49123 h 61287"/>
                <a:gd name="connsiteX2" fmla="*/ 88961 w 107253"/>
                <a:gd name="connsiteY2" fmla="*/ 33801 h 61287"/>
                <a:gd name="connsiteX3" fmla="*/ 73639 w 107253"/>
                <a:gd name="connsiteY3" fmla="*/ 18480 h 61287"/>
                <a:gd name="connsiteX4" fmla="*/ 33801 w 107253"/>
                <a:gd name="connsiteY4" fmla="*/ 18480 h 61287"/>
                <a:gd name="connsiteX5" fmla="*/ 18480 w 107253"/>
                <a:gd name="connsiteY5" fmla="*/ 33801 h 61287"/>
                <a:gd name="connsiteX6" fmla="*/ 33801 w 107253"/>
                <a:gd name="connsiteY6" fmla="*/ 49123 h 6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253" h="61287">
                  <a:moveTo>
                    <a:pt x="33801" y="49123"/>
                  </a:moveTo>
                  <a:lnTo>
                    <a:pt x="73639" y="49123"/>
                  </a:lnTo>
                  <a:cubicBezTo>
                    <a:pt x="82832" y="49123"/>
                    <a:pt x="88961" y="42995"/>
                    <a:pt x="88961" y="33801"/>
                  </a:cubicBezTo>
                  <a:cubicBezTo>
                    <a:pt x="88961" y="24608"/>
                    <a:pt x="82832" y="18480"/>
                    <a:pt x="73639" y="18480"/>
                  </a:cubicBezTo>
                  <a:lnTo>
                    <a:pt x="33801" y="18480"/>
                  </a:lnTo>
                  <a:cubicBezTo>
                    <a:pt x="24608" y="18480"/>
                    <a:pt x="18480" y="24608"/>
                    <a:pt x="18480" y="33801"/>
                  </a:cubicBezTo>
                  <a:cubicBezTo>
                    <a:pt x="18480" y="42995"/>
                    <a:pt x="26140" y="49123"/>
                    <a:pt x="33801" y="49123"/>
                  </a:cubicBezTo>
                  <a:close/>
                </a:path>
              </a:pathLst>
            </a:custGeom>
            <a:grpFill/>
            <a:ln w="15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35">
              <a:extLst>
                <a:ext uri="{FF2B5EF4-FFF2-40B4-BE49-F238E27FC236}">
                  <a16:creationId xmlns:a16="http://schemas.microsoft.com/office/drawing/2014/main" id="{54D5326C-ACA2-4E66-9FED-02EE3F8FE7D6}"/>
                </a:ext>
              </a:extLst>
            </p:cNvPr>
            <p:cNvSpPr/>
            <p:nvPr/>
          </p:nvSpPr>
          <p:spPr>
            <a:xfrm>
              <a:off x="4669876" y="5254957"/>
              <a:ext cx="107254" cy="61288"/>
            </a:xfrm>
            <a:custGeom>
              <a:avLst/>
              <a:gdLst>
                <a:gd name="connsiteX0" fmla="*/ 33801 w 107253"/>
                <a:gd name="connsiteY0" fmla="*/ 49123 h 61287"/>
                <a:gd name="connsiteX1" fmla="*/ 73639 w 107253"/>
                <a:gd name="connsiteY1" fmla="*/ 49123 h 61287"/>
                <a:gd name="connsiteX2" fmla="*/ 88961 w 107253"/>
                <a:gd name="connsiteY2" fmla="*/ 33801 h 61287"/>
                <a:gd name="connsiteX3" fmla="*/ 73639 w 107253"/>
                <a:gd name="connsiteY3" fmla="*/ 18480 h 61287"/>
                <a:gd name="connsiteX4" fmla="*/ 33801 w 107253"/>
                <a:gd name="connsiteY4" fmla="*/ 18480 h 61287"/>
                <a:gd name="connsiteX5" fmla="*/ 18480 w 107253"/>
                <a:gd name="connsiteY5" fmla="*/ 33801 h 61287"/>
                <a:gd name="connsiteX6" fmla="*/ 33801 w 107253"/>
                <a:gd name="connsiteY6" fmla="*/ 49123 h 6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253" h="61287">
                  <a:moveTo>
                    <a:pt x="33801" y="49123"/>
                  </a:moveTo>
                  <a:lnTo>
                    <a:pt x="73639" y="49123"/>
                  </a:lnTo>
                  <a:cubicBezTo>
                    <a:pt x="82832" y="49123"/>
                    <a:pt x="88961" y="42995"/>
                    <a:pt x="88961" y="33801"/>
                  </a:cubicBezTo>
                  <a:cubicBezTo>
                    <a:pt x="88961" y="24608"/>
                    <a:pt x="82832" y="18480"/>
                    <a:pt x="73639" y="18480"/>
                  </a:cubicBezTo>
                  <a:lnTo>
                    <a:pt x="33801" y="18480"/>
                  </a:lnTo>
                  <a:cubicBezTo>
                    <a:pt x="24608" y="18480"/>
                    <a:pt x="18480" y="24608"/>
                    <a:pt x="18480" y="33801"/>
                  </a:cubicBezTo>
                  <a:cubicBezTo>
                    <a:pt x="18480" y="42995"/>
                    <a:pt x="26140" y="49123"/>
                    <a:pt x="33801" y="49123"/>
                  </a:cubicBezTo>
                  <a:close/>
                </a:path>
              </a:pathLst>
            </a:custGeom>
            <a:grpFill/>
            <a:ln w="15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9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사례 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– 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오염된 완제품</a:t>
            </a:r>
          </a:p>
        </p:txBody>
      </p:sp>
      <p:sp>
        <p:nvSpPr>
          <p:cNvPr id="43" name="사각형: 둥근 모서리 8">
            <a:extLst>
              <a:ext uri="{FF2B5EF4-FFF2-40B4-BE49-F238E27FC236}">
                <a16:creationId xmlns:a16="http://schemas.microsoft.com/office/drawing/2014/main" id="{8D8B25B8-0061-4843-A991-88D0095AFF33}"/>
              </a:ext>
            </a:extLst>
          </p:cNvPr>
          <p:cNvSpPr/>
          <p:nvPr/>
        </p:nvSpPr>
        <p:spPr>
          <a:xfrm rot="16200000" flipV="1">
            <a:off x="3208818" y="-127445"/>
            <a:ext cx="1617054" cy="7659742"/>
          </a:xfrm>
          <a:prstGeom prst="roundRect">
            <a:avLst>
              <a:gd name="adj" fmla="val 11923"/>
            </a:avLst>
          </a:prstGeom>
          <a:solidFill>
            <a:srgbClr val="94A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사각형: 둥근 모서리 10">
            <a:extLst>
              <a:ext uri="{FF2B5EF4-FFF2-40B4-BE49-F238E27FC236}">
                <a16:creationId xmlns:a16="http://schemas.microsoft.com/office/drawing/2014/main" id="{63074782-3380-4713-A96D-10A13BFEE034}"/>
              </a:ext>
            </a:extLst>
          </p:cNvPr>
          <p:cNvSpPr/>
          <p:nvPr/>
        </p:nvSpPr>
        <p:spPr>
          <a:xfrm rot="16200000" flipV="1">
            <a:off x="3254679" y="-55832"/>
            <a:ext cx="1617054" cy="7568020"/>
          </a:xfrm>
          <a:prstGeom prst="roundRect">
            <a:avLst>
              <a:gd name="adj" fmla="val 11923"/>
            </a:avLst>
          </a:pr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6BB926A1-64A3-4497-87D3-153082DC31DD}"/>
              </a:ext>
            </a:extLst>
          </p:cNvPr>
          <p:cNvSpPr/>
          <p:nvPr/>
        </p:nvSpPr>
        <p:spPr>
          <a:xfrm>
            <a:off x="187474" y="1871294"/>
            <a:ext cx="7659741" cy="818203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4969176-2D85-4613-80DE-5DC92AE0B2C6}"/>
              </a:ext>
            </a:extLst>
          </p:cNvPr>
          <p:cNvSpPr/>
          <p:nvPr/>
        </p:nvSpPr>
        <p:spPr>
          <a:xfrm>
            <a:off x="2311209" y="3014484"/>
            <a:ext cx="553600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제품원료인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난백액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원인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en-US" altLang="ko-KR" sz="1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환자 가검물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학교 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보존식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완제품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원료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난백액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살모넬라균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살모넬라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톰슨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검출</a:t>
            </a:r>
            <a:endParaRPr lang="en-US" altLang="ko-KR" sz="3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7" name="사각형: 둥근 모서리 79">
            <a:extLst>
              <a:ext uri="{FF2B5EF4-FFF2-40B4-BE49-F238E27FC236}">
                <a16:creationId xmlns:a16="http://schemas.microsoft.com/office/drawing/2014/main" id="{21A4024F-A376-4DD7-A9A5-96F6A0ECE0B4}"/>
              </a:ext>
            </a:extLst>
          </p:cNvPr>
          <p:cNvSpPr/>
          <p:nvPr/>
        </p:nvSpPr>
        <p:spPr>
          <a:xfrm>
            <a:off x="187472" y="4885372"/>
            <a:ext cx="2461307" cy="281190"/>
          </a:xfrm>
          <a:prstGeom prst="roundRect">
            <a:avLst>
              <a:gd name="adj" fmla="val 50000"/>
            </a:avLst>
          </a:prstGeom>
          <a:solidFill>
            <a:srgbClr val="9F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예방 방안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1318C08-5357-43A1-BC7B-0749D8ABD925}"/>
              </a:ext>
            </a:extLst>
          </p:cNvPr>
          <p:cNvSpPr/>
          <p:nvPr/>
        </p:nvSpPr>
        <p:spPr>
          <a:xfrm>
            <a:off x="187472" y="5166562"/>
            <a:ext cx="76597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가열없이 제공되는 식재료는 특정 시기에 식단에서 제외</a:t>
            </a:r>
            <a:endParaRPr lang="en-US" altLang="ko-KR" sz="1400" spc="-1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다빈도 식품</a:t>
            </a:r>
            <a:r>
              <a:rPr lang="en-US" altLang="ko-KR" sz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조리없이 제공되는 완제품 등</a:t>
            </a:r>
            <a:r>
              <a:rPr lang="en-US" altLang="ko-KR" sz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대한 집중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수거검사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실시 및 점검 강화</a:t>
            </a:r>
            <a:r>
              <a:rPr lang="en-US" altLang="ko-KR" sz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식약처</a:t>
            </a:r>
            <a:r>
              <a:rPr lang="en-US" altLang="ko-KR" sz="1200" spc="-1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)-</a:t>
            </a:r>
            <a:r>
              <a:rPr lang="ko-KR" altLang="en-US" sz="1200" spc="-100" dirty="0" err="1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불시점검</a:t>
            </a:r>
            <a:endParaRPr lang="en-US" altLang="ko-KR" sz="1400" spc="-1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입고 및 검수 시</a:t>
            </a: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냉동제품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온도</a:t>
            </a: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및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해동여부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 확인</a:t>
            </a:r>
            <a:endParaRPr lang="en-US" altLang="ko-KR" sz="1400" spc="-1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냉동식품 운반 및 보관 시 반드시 </a:t>
            </a:r>
            <a:r>
              <a:rPr lang="ko-KR" altLang="en-US" sz="1400" spc="-1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보관온도</a:t>
            </a:r>
            <a:r>
              <a:rPr lang="en-US" altLang="ko-KR" sz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영하 </a:t>
            </a:r>
            <a:r>
              <a:rPr lang="en-US" altLang="ko-KR" sz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18</a:t>
            </a:r>
            <a:r>
              <a:rPr lang="en-US" altLang="ko-KR" sz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맑은 고딕" panose="020B0503020000020004" pitchFamily="50" charset="-127"/>
              </a:rPr>
              <a:t>℃</a:t>
            </a:r>
            <a:r>
              <a:rPr lang="en-US" altLang="ko-KR" sz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이하</a:t>
            </a:r>
            <a:r>
              <a:rPr lang="en-US" altLang="ko-KR" sz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준수</a:t>
            </a:r>
            <a:endParaRPr lang="en-US" altLang="ko-KR" sz="1400" spc="-1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2E75B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F2BF50E5-15FD-4E9D-8347-C6A4AFB46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5400000">
            <a:off x="1408648" y="3567138"/>
            <a:ext cx="1805123" cy="215553"/>
          </a:xfrm>
          <a:prstGeom prst="rect">
            <a:avLst/>
          </a:prstGeom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8FCE0977-CDC4-4EC6-90F7-CF7BFA83F7F1}"/>
              </a:ext>
            </a:extLst>
          </p:cNvPr>
          <p:cNvSpPr/>
          <p:nvPr/>
        </p:nvSpPr>
        <p:spPr>
          <a:xfrm>
            <a:off x="339254" y="1947846"/>
            <a:ext cx="7507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2018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9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월 기준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전국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12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개 시도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57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개 집단급식소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식중독 환자 </a:t>
            </a:r>
            <a:r>
              <a:rPr lang="en-US" altLang="ko-KR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2,207</a:t>
            </a:r>
            <a:r>
              <a:rPr lang="ko-KR" altLang="en-US" sz="14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E75B6"/>
                </a:solidFill>
                <a:latin typeface="+mn-ea"/>
              </a:rPr>
              <a:t>명 발생</a:t>
            </a:r>
            <a:endParaRPr lang="en-US" altLang="ko-KR" sz="14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40" name="그래픽 281">
            <a:extLst>
              <a:ext uri="{FF2B5EF4-FFF2-40B4-BE49-F238E27FC236}">
                <a16:creationId xmlns:a16="http://schemas.microsoft.com/office/drawing/2014/main" id="{0101C5F3-551B-4E97-9326-39F6683FC401}"/>
              </a:ext>
            </a:extLst>
          </p:cNvPr>
          <p:cNvGrpSpPr/>
          <p:nvPr/>
        </p:nvGrpSpPr>
        <p:grpSpPr>
          <a:xfrm>
            <a:off x="522139" y="3036075"/>
            <a:ext cx="1438351" cy="1359950"/>
            <a:chOff x="7022806" y="5328817"/>
            <a:chExt cx="752475" cy="819150"/>
          </a:xfrm>
          <a:solidFill>
            <a:srgbClr val="8E89AD"/>
          </a:solidFill>
        </p:grpSpPr>
        <p:sp>
          <p:nvSpPr>
            <p:cNvPr id="41" name="자유형: 도형 285">
              <a:extLst>
                <a:ext uri="{FF2B5EF4-FFF2-40B4-BE49-F238E27FC236}">
                  <a16:creationId xmlns:a16="http://schemas.microsoft.com/office/drawing/2014/main" id="{5BD91B51-7F84-4DA6-91A4-DEC613F9EC2B}"/>
                </a:ext>
              </a:extLst>
            </p:cNvPr>
            <p:cNvSpPr/>
            <p:nvPr/>
          </p:nvSpPr>
          <p:spPr>
            <a:xfrm>
              <a:off x="7022806" y="5328817"/>
              <a:ext cx="752475" cy="819150"/>
            </a:xfrm>
            <a:custGeom>
              <a:avLst/>
              <a:gdLst>
                <a:gd name="connsiteX0" fmla="*/ 750094 w 752475"/>
                <a:gd name="connsiteY0" fmla="*/ 7144 h 819150"/>
                <a:gd name="connsiteX1" fmla="*/ 7144 w 752475"/>
                <a:gd name="connsiteY1" fmla="*/ 7144 h 819150"/>
                <a:gd name="connsiteX2" fmla="*/ 7144 w 752475"/>
                <a:gd name="connsiteY2" fmla="*/ 816769 h 819150"/>
                <a:gd name="connsiteX3" fmla="*/ 750094 w 752475"/>
                <a:gd name="connsiteY3" fmla="*/ 816769 h 819150"/>
                <a:gd name="connsiteX4" fmla="*/ 711994 w 752475"/>
                <a:gd name="connsiteY4" fmla="*/ 778669 h 819150"/>
                <a:gd name="connsiteX5" fmla="*/ 45244 w 752475"/>
                <a:gd name="connsiteY5" fmla="*/ 778669 h 819150"/>
                <a:gd name="connsiteX6" fmla="*/ 45244 w 752475"/>
                <a:gd name="connsiteY6" fmla="*/ 171926 h 819150"/>
                <a:gd name="connsiteX7" fmla="*/ 711994 w 752475"/>
                <a:gd name="connsiteY7" fmla="*/ 171926 h 819150"/>
                <a:gd name="connsiteX8" fmla="*/ 711994 w 752475"/>
                <a:gd name="connsiteY8" fmla="*/ 778669 h 819150"/>
                <a:gd name="connsiteX9" fmla="*/ 711994 w 752475"/>
                <a:gd name="connsiteY9" fmla="*/ 130016 h 819150"/>
                <a:gd name="connsiteX10" fmla="*/ 45244 w 752475"/>
                <a:gd name="connsiteY10" fmla="*/ 130016 h 819150"/>
                <a:gd name="connsiteX11" fmla="*/ 45244 w 752475"/>
                <a:gd name="connsiteY11" fmla="*/ 45244 h 819150"/>
                <a:gd name="connsiteX12" fmla="*/ 711994 w 752475"/>
                <a:gd name="connsiteY12" fmla="*/ 45244 h 819150"/>
                <a:gd name="connsiteX13" fmla="*/ 711994 w 752475"/>
                <a:gd name="connsiteY13" fmla="*/ 130016 h 819150"/>
                <a:gd name="connsiteX14" fmla="*/ 212884 w 752475"/>
                <a:gd name="connsiteY14" fmla="*/ 81439 h 819150"/>
                <a:gd name="connsiteX15" fmla="*/ 231934 w 752475"/>
                <a:gd name="connsiteY15" fmla="*/ 62389 h 819150"/>
                <a:gd name="connsiteX16" fmla="*/ 521494 w 752475"/>
                <a:gd name="connsiteY16" fmla="*/ 62389 h 819150"/>
                <a:gd name="connsiteX17" fmla="*/ 540544 w 752475"/>
                <a:gd name="connsiteY17" fmla="*/ 81439 h 819150"/>
                <a:gd name="connsiteX18" fmla="*/ 521494 w 752475"/>
                <a:gd name="connsiteY18" fmla="*/ 100489 h 819150"/>
                <a:gd name="connsiteX19" fmla="*/ 231934 w 752475"/>
                <a:gd name="connsiteY19" fmla="*/ 100489 h 819150"/>
                <a:gd name="connsiteX20" fmla="*/ 212884 w 752475"/>
                <a:gd name="connsiteY20" fmla="*/ 81439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2475" h="819150">
                  <a:moveTo>
                    <a:pt x="750094" y="7144"/>
                  </a:moveTo>
                  <a:lnTo>
                    <a:pt x="7144" y="7144"/>
                  </a:lnTo>
                  <a:lnTo>
                    <a:pt x="7144" y="816769"/>
                  </a:lnTo>
                  <a:lnTo>
                    <a:pt x="750094" y="816769"/>
                  </a:lnTo>
                  <a:moveTo>
                    <a:pt x="711994" y="778669"/>
                  </a:moveTo>
                  <a:lnTo>
                    <a:pt x="45244" y="778669"/>
                  </a:lnTo>
                  <a:lnTo>
                    <a:pt x="45244" y="171926"/>
                  </a:lnTo>
                  <a:lnTo>
                    <a:pt x="711994" y="171926"/>
                  </a:lnTo>
                  <a:lnTo>
                    <a:pt x="711994" y="778669"/>
                  </a:lnTo>
                  <a:close/>
                  <a:moveTo>
                    <a:pt x="711994" y="130016"/>
                  </a:moveTo>
                  <a:lnTo>
                    <a:pt x="45244" y="130016"/>
                  </a:lnTo>
                  <a:lnTo>
                    <a:pt x="45244" y="45244"/>
                  </a:lnTo>
                  <a:lnTo>
                    <a:pt x="711994" y="45244"/>
                  </a:lnTo>
                  <a:lnTo>
                    <a:pt x="711994" y="130016"/>
                  </a:lnTo>
                  <a:close/>
                  <a:moveTo>
                    <a:pt x="212884" y="81439"/>
                  </a:moveTo>
                  <a:cubicBezTo>
                    <a:pt x="212884" y="70961"/>
                    <a:pt x="221456" y="62389"/>
                    <a:pt x="231934" y="62389"/>
                  </a:cubicBezTo>
                  <a:lnTo>
                    <a:pt x="521494" y="62389"/>
                  </a:lnTo>
                  <a:cubicBezTo>
                    <a:pt x="531971" y="62389"/>
                    <a:pt x="540544" y="70961"/>
                    <a:pt x="540544" y="81439"/>
                  </a:cubicBezTo>
                  <a:cubicBezTo>
                    <a:pt x="540544" y="91916"/>
                    <a:pt x="531971" y="100489"/>
                    <a:pt x="521494" y="100489"/>
                  </a:cubicBezTo>
                  <a:lnTo>
                    <a:pt x="231934" y="100489"/>
                  </a:lnTo>
                  <a:cubicBezTo>
                    <a:pt x="221456" y="100489"/>
                    <a:pt x="212884" y="91916"/>
                    <a:pt x="212884" y="8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286">
              <a:extLst>
                <a:ext uri="{FF2B5EF4-FFF2-40B4-BE49-F238E27FC236}">
                  <a16:creationId xmlns:a16="http://schemas.microsoft.com/office/drawing/2014/main" id="{7422B7FE-14DF-406C-B960-7FD7A944D5F8}"/>
                </a:ext>
              </a:extLst>
            </p:cNvPr>
            <p:cNvSpPr/>
            <p:nvPr/>
          </p:nvSpPr>
          <p:spPr>
            <a:xfrm>
              <a:off x="7193839" y="5587897"/>
              <a:ext cx="409575" cy="409575"/>
            </a:xfrm>
            <a:custGeom>
              <a:avLst/>
              <a:gdLst>
                <a:gd name="connsiteX0" fmla="*/ 18991 w 409575"/>
                <a:gd name="connsiteY0" fmla="*/ 252889 h 409575"/>
                <a:gd name="connsiteX1" fmla="*/ 76141 w 409575"/>
                <a:gd name="connsiteY1" fmla="*/ 265271 h 409575"/>
                <a:gd name="connsiteX2" fmla="*/ 38993 w 409575"/>
                <a:gd name="connsiteY2" fmla="*/ 287179 h 409575"/>
                <a:gd name="connsiteX3" fmla="*/ 33278 w 409575"/>
                <a:gd name="connsiteY3" fmla="*/ 309086 h 409575"/>
                <a:gd name="connsiteX4" fmla="*/ 47566 w 409575"/>
                <a:gd name="connsiteY4" fmla="*/ 316706 h 409575"/>
                <a:gd name="connsiteX5" fmla="*/ 55186 w 409575"/>
                <a:gd name="connsiteY5" fmla="*/ 314801 h 409575"/>
                <a:gd name="connsiteX6" fmla="*/ 86618 w 409575"/>
                <a:gd name="connsiteY6" fmla="*/ 296704 h 409575"/>
                <a:gd name="connsiteX7" fmla="*/ 77093 w 409575"/>
                <a:gd name="connsiteY7" fmla="*/ 341471 h 409575"/>
                <a:gd name="connsiteX8" fmla="*/ 89476 w 409575"/>
                <a:gd name="connsiteY8" fmla="*/ 360521 h 409575"/>
                <a:gd name="connsiteX9" fmla="*/ 93286 w 409575"/>
                <a:gd name="connsiteY9" fmla="*/ 360521 h 409575"/>
                <a:gd name="connsiteX10" fmla="*/ 108526 w 409575"/>
                <a:gd name="connsiteY10" fmla="*/ 348139 h 409575"/>
                <a:gd name="connsiteX11" fmla="*/ 124718 w 409575"/>
                <a:gd name="connsiteY11" fmla="*/ 274796 h 409575"/>
                <a:gd name="connsiteX12" fmla="*/ 189488 w 409575"/>
                <a:gd name="connsiteY12" fmla="*/ 236696 h 409575"/>
                <a:gd name="connsiteX13" fmla="*/ 189488 w 409575"/>
                <a:gd name="connsiteY13" fmla="*/ 299561 h 409575"/>
                <a:gd name="connsiteX14" fmla="*/ 130433 w 409575"/>
                <a:gd name="connsiteY14" fmla="*/ 358616 h 409575"/>
                <a:gd name="connsiteX15" fmla="*/ 130433 w 409575"/>
                <a:gd name="connsiteY15" fmla="*/ 381476 h 409575"/>
                <a:gd name="connsiteX16" fmla="*/ 141863 w 409575"/>
                <a:gd name="connsiteY16" fmla="*/ 386239 h 409575"/>
                <a:gd name="connsiteX17" fmla="*/ 153293 w 409575"/>
                <a:gd name="connsiteY17" fmla="*/ 381476 h 409575"/>
                <a:gd name="connsiteX18" fmla="*/ 190441 w 409575"/>
                <a:gd name="connsiteY18" fmla="*/ 345281 h 409575"/>
                <a:gd name="connsiteX19" fmla="*/ 190441 w 409575"/>
                <a:gd name="connsiteY19" fmla="*/ 388144 h 409575"/>
                <a:gd name="connsiteX20" fmla="*/ 206633 w 409575"/>
                <a:gd name="connsiteY20" fmla="*/ 404336 h 409575"/>
                <a:gd name="connsiteX21" fmla="*/ 222826 w 409575"/>
                <a:gd name="connsiteY21" fmla="*/ 388144 h 409575"/>
                <a:gd name="connsiteX22" fmla="*/ 222826 w 409575"/>
                <a:gd name="connsiteY22" fmla="*/ 345281 h 409575"/>
                <a:gd name="connsiteX23" fmla="*/ 259973 w 409575"/>
                <a:gd name="connsiteY23" fmla="*/ 382429 h 409575"/>
                <a:gd name="connsiteX24" fmla="*/ 271403 w 409575"/>
                <a:gd name="connsiteY24" fmla="*/ 387191 h 409575"/>
                <a:gd name="connsiteX25" fmla="*/ 282833 w 409575"/>
                <a:gd name="connsiteY25" fmla="*/ 382429 h 409575"/>
                <a:gd name="connsiteX26" fmla="*/ 282833 w 409575"/>
                <a:gd name="connsiteY26" fmla="*/ 359569 h 409575"/>
                <a:gd name="connsiteX27" fmla="*/ 223778 w 409575"/>
                <a:gd name="connsiteY27" fmla="*/ 300514 h 409575"/>
                <a:gd name="connsiteX28" fmla="*/ 223778 w 409575"/>
                <a:gd name="connsiteY28" fmla="*/ 233839 h 409575"/>
                <a:gd name="connsiteX29" fmla="*/ 290453 w 409575"/>
                <a:gd name="connsiteY29" fmla="*/ 272891 h 409575"/>
                <a:gd name="connsiteX30" fmla="*/ 306646 w 409575"/>
                <a:gd name="connsiteY30" fmla="*/ 349091 h 409575"/>
                <a:gd name="connsiteX31" fmla="*/ 321886 w 409575"/>
                <a:gd name="connsiteY31" fmla="*/ 361474 h 409575"/>
                <a:gd name="connsiteX32" fmla="*/ 325696 w 409575"/>
                <a:gd name="connsiteY32" fmla="*/ 361474 h 409575"/>
                <a:gd name="connsiteX33" fmla="*/ 338078 w 409575"/>
                <a:gd name="connsiteY33" fmla="*/ 342424 h 409575"/>
                <a:gd name="connsiteX34" fmla="*/ 327601 w 409575"/>
                <a:gd name="connsiteY34" fmla="*/ 294799 h 409575"/>
                <a:gd name="connsiteX35" fmla="*/ 357128 w 409575"/>
                <a:gd name="connsiteY35" fmla="*/ 311944 h 409575"/>
                <a:gd name="connsiteX36" fmla="*/ 364748 w 409575"/>
                <a:gd name="connsiteY36" fmla="*/ 313849 h 409575"/>
                <a:gd name="connsiteX37" fmla="*/ 379036 w 409575"/>
                <a:gd name="connsiteY37" fmla="*/ 306229 h 409575"/>
                <a:gd name="connsiteX38" fmla="*/ 373321 w 409575"/>
                <a:gd name="connsiteY38" fmla="*/ 284321 h 409575"/>
                <a:gd name="connsiteX39" fmla="*/ 340936 w 409575"/>
                <a:gd name="connsiteY39" fmla="*/ 266224 h 409575"/>
                <a:gd name="connsiteX40" fmla="*/ 394276 w 409575"/>
                <a:gd name="connsiteY40" fmla="*/ 254794 h 409575"/>
                <a:gd name="connsiteX41" fmla="*/ 406658 w 409575"/>
                <a:gd name="connsiteY41" fmla="*/ 235744 h 409575"/>
                <a:gd name="connsiteX42" fmla="*/ 387608 w 409575"/>
                <a:gd name="connsiteY42" fmla="*/ 223361 h 409575"/>
                <a:gd name="connsiteX43" fmla="*/ 299978 w 409575"/>
                <a:gd name="connsiteY43" fmla="*/ 242411 h 409575"/>
                <a:gd name="connsiteX44" fmla="*/ 242828 w 409575"/>
                <a:gd name="connsiteY44" fmla="*/ 209074 h 409575"/>
                <a:gd name="connsiteX45" fmla="*/ 293311 w 409575"/>
                <a:gd name="connsiteY45" fmla="*/ 176689 h 409575"/>
                <a:gd name="connsiteX46" fmla="*/ 373321 w 409575"/>
                <a:gd name="connsiteY46" fmla="*/ 193834 h 409575"/>
                <a:gd name="connsiteX47" fmla="*/ 377131 w 409575"/>
                <a:gd name="connsiteY47" fmla="*/ 193834 h 409575"/>
                <a:gd name="connsiteX48" fmla="*/ 392371 w 409575"/>
                <a:gd name="connsiteY48" fmla="*/ 181451 h 409575"/>
                <a:gd name="connsiteX49" fmla="*/ 379988 w 409575"/>
                <a:gd name="connsiteY49" fmla="*/ 162401 h 409575"/>
                <a:gd name="connsiteX50" fmla="*/ 334268 w 409575"/>
                <a:gd name="connsiteY50" fmla="*/ 152876 h 409575"/>
                <a:gd name="connsiteX51" fmla="*/ 370463 w 409575"/>
                <a:gd name="connsiteY51" fmla="*/ 131921 h 409575"/>
                <a:gd name="connsiteX52" fmla="*/ 376178 w 409575"/>
                <a:gd name="connsiteY52" fmla="*/ 110014 h 409575"/>
                <a:gd name="connsiteX53" fmla="*/ 354271 w 409575"/>
                <a:gd name="connsiteY53" fmla="*/ 104299 h 409575"/>
                <a:gd name="connsiteX54" fmla="*/ 311408 w 409575"/>
                <a:gd name="connsiteY54" fmla="*/ 129064 h 409575"/>
                <a:gd name="connsiteX55" fmla="*/ 323791 w 409575"/>
                <a:gd name="connsiteY55" fmla="*/ 73819 h 409575"/>
                <a:gd name="connsiteX56" fmla="*/ 311408 w 409575"/>
                <a:gd name="connsiteY56" fmla="*/ 54769 h 409575"/>
                <a:gd name="connsiteX57" fmla="*/ 292358 w 409575"/>
                <a:gd name="connsiteY57" fmla="*/ 67151 h 409575"/>
                <a:gd name="connsiteX58" fmla="*/ 274261 w 409575"/>
                <a:gd name="connsiteY58" fmla="*/ 150971 h 409575"/>
                <a:gd name="connsiteX59" fmla="*/ 220921 w 409575"/>
                <a:gd name="connsiteY59" fmla="*/ 181451 h 409575"/>
                <a:gd name="connsiteX60" fmla="*/ 220921 w 409575"/>
                <a:gd name="connsiteY60" fmla="*/ 120491 h 409575"/>
                <a:gd name="connsiteX61" fmla="*/ 279976 w 409575"/>
                <a:gd name="connsiteY61" fmla="*/ 61436 h 409575"/>
                <a:gd name="connsiteX62" fmla="*/ 279976 w 409575"/>
                <a:gd name="connsiteY62" fmla="*/ 38576 h 409575"/>
                <a:gd name="connsiteX63" fmla="*/ 257116 w 409575"/>
                <a:gd name="connsiteY63" fmla="*/ 38576 h 409575"/>
                <a:gd name="connsiteX64" fmla="*/ 219968 w 409575"/>
                <a:gd name="connsiteY64" fmla="*/ 75724 h 409575"/>
                <a:gd name="connsiteX65" fmla="*/ 219968 w 409575"/>
                <a:gd name="connsiteY65" fmla="*/ 23336 h 409575"/>
                <a:gd name="connsiteX66" fmla="*/ 203776 w 409575"/>
                <a:gd name="connsiteY66" fmla="*/ 7144 h 409575"/>
                <a:gd name="connsiteX67" fmla="*/ 187583 w 409575"/>
                <a:gd name="connsiteY67" fmla="*/ 23336 h 409575"/>
                <a:gd name="connsiteX68" fmla="*/ 187583 w 409575"/>
                <a:gd name="connsiteY68" fmla="*/ 75724 h 409575"/>
                <a:gd name="connsiteX69" fmla="*/ 150436 w 409575"/>
                <a:gd name="connsiteY69" fmla="*/ 38576 h 409575"/>
                <a:gd name="connsiteX70" fmla="*/ 127576 w 409575"/>
                <a:gd name="connsiteY70" fmla="*/ 38576 h 409575"/>
                <a:gd name="connsiteX71" fmla="*/ 127576 w 409575"/>
                <a:gd name="connsiteY71" fmla="*/ 61436 h 409575"/>
                <a:gd name="connsiteX72" fmla="*/ 186631 w 409575"/>
                <a:gd name="connsiteY72" fmla="*/ 120491 h 409575"/>
                <a:gd name="connsiteX73" fmla="*/ 186631 w 409575"/>
                <a:gd name="connsiteY73" fmla="*/ 177641 h 409575"/>
                <a:gd name="connsiteX74" fmla="*/ 132338 w 409575"/>
                <a:gd name="connsiteY74" fmla="*/ 146209 h 409575"/>
                <a:gd name="connsiteX75" fmla="*/ 115193 w 409575"/>
                <a:gd name="connsiteY75" fmla="*/ 67151 h 409575"/>
                <a:gd name="connsiteX76" fmla="*/ 96143 w 409575"/>
                <a:gd name="connsiteY76" fmla="*/ 54769 h 409575"/>
                <a:gd name="connsiteX77" fmla="*/ 83761 w 409575"/>
                <a:gd name="connsiteY77" fmla="*/ 73819 h 409575"/>
                <a:gd name="connsiteX78" fmla="*/ 94238 w 409575"/>
                <a:gd name="connsiteY78" fmla="*/ 124301 h 409575"/>
                <a:gd name="connsiteX79" fmla="*/ 55186 w 409575"/>
                <a:gd name="connsiteY79" fmla="*/ 99536 h 409575"/>
                <a:gd name="connsiteX80" fmla="*/ 33278 w 409575"/>
                <a:gd name="connsiteY80" fmla="*/ 105251 h 409575"/>
                <a:gd name="connsiteX81" fmla="*/ 38993 w 409575"/>
                <a:gd name="connsiteY81" fmla="*/ 127159 h 409575"/>
                <a:gd name="connsiteX82" fmla="*/ 79951 w 409575"/>
                <a:gd name="connsiteY82" fmla="*/ 150971 h 409575"/>
                <a:gd name="connsiteX83" fmla="*/ 28516 w 409575"/>
                <a:gd name="connsiteY83" fmla="*/ 162401 h 409575"/>
                <a:gd name="connsiteX84" fmla="*/ 16133 w 409575"/>
                <a:gd name="connsiteY84" fmla="*/ 181451 h 409575"/>
                <a:gd name="connsiteX85" fmla="*/ 31373 w 409575"/>
                <a:gd name="connsiteY85" fmla="*/ 193834 h 409575"/>
                <a:gd name="connsiteX86" fmla="*/ 35183 w 409575"/>
                <a:gd name="connsiteY86" fmla="*/ 193834 h 409575"/>
                <a:gd name="connsiteX87" fmla="*/ 120908 w 409575"/>
                <a:gd name="connsiteY87" fmla="*/ 175736 h 409575"/>
                <a:gd name="connsiteX88" fmla="*/ 176153 w 409575"/>
                <a:gd name="connsiteY88" fmla="*/ 207169 h 409575"/>
                <a:gd name="connsiteX89" fmla="*/ 117098 w 409575"/>
                <a:gd name="connsiteY89" fmla="*/ 241459 h 409575"/>
                <a:gd name="connsiteX90" fmla="*/ 115193 w 409575"/>
                <a:gd name="connsiteY90" fmla="*/ 240506 h 409575"/>
                <a:gd name="connsiteX91" fmla="*/ 26611 w 409575"/>
                <a:gd name="connsiteY91" fmla="*/ 221456 h 409575"/>
                <a:gd name="connsiteX92" fmla="*/ 7561 w 409575"/>
                <a:gd name="connsiteY92" fmla="*/ 233839 h 409575"/>
                <a:gd name="connsiteX93" fmla="*/ 18991 w 409575"/>
                <a:gd name="connsiteY93" fmla="*/ 25288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09575" h="409575">
                  <a:moveTo>
                    <a:pt x="18991" y="252889"/>
                  </a:moveTo>
                  <a:lnTo>
                    <a:pt x="76141" y="265271"/>
                  </a:lnTo>
                  <a:lnTo>
                    <a:pt x="38993" y="287179"/>
                  </a:lnTo>
                  <a:cubicBezTo>
                    <a:pt x="31373" y="291941"/>
                    <a:pt x="28516" y="301466"/>
                    <a:pt x="33278" y="309086"/>
                  </a:cubicBezTo>
                  <a:cubicBezTo>
                    <a:pt x="36136" y="313849"/>
                    <a:pt x="41851" y="316706"/>
                    <a:pt x="47566" y="316706"/>
                  </a:cubicBezTo>
                  <a:cubicBezTo>
                    <a:pt x="50423" y="316706"/>
                    <a:pt x="53281" y="315754"/>
                    <a:pt x="55186" y="314801"/>
                  </a:cubicBezTo>
                  <a:lnTo>
                    <a:pt x="86618" y="296704"/>
                  </a:lnTo>
                  <a:lnTo>
                    <a:pt x="77093" y="341471"/>
                  </a:lnTo>
                  <a:cubicBezTo>
                    <a:pt x="75188" y="350044"/>
                    <a:pt x="80903" y="358616"/>
                    <a:pt x="89476" y="360521"/>
                  </a:cubicBezTo>
                  <a:cubicBezTo>
                    <a:pt x="90428" y="360521"/>
                    <a:pt x="91381" y="360521"/>
                    <a:pt x="93286" y="360521"/>
                  </a:cubicBezTo>
                  <a:cubicBezTo>
                    <a:pt x="100906" y="360521"/>
                    <a:pt x="107573" y="355759"/>
                    <a:pt x="108526" y="348139"/>
                  </a:cubicBezTo>
                  <a:lnTo>
                    <a:pt x="124718" y="274796"/>
                  </a:lnTo>
                  <a:lnTo>
                    <a:pt x="189488" y="236696"/>
                  </a:lnTo>
                  <a:lnTo>
                    <a:pt x="189488" y="299561"/>
                  </a:lnTo>
                  <a:lnTo>
                    <a:pt x="130433" y="358616"/>
                  </a:lnTo>
                  <a:cubicBezTo>
                    <a:pt x="123766" y="365284"/>
                    <a:pt x="123766" y="374809"/>
                    <a:pt x="130433" y="381476"/>
                  </a:cubicBezTo>
                  <a:cubicBezTo>
                    <a:pt x="133291" y="384334"/>
                    <a:pt x="138053" y="386239"/>
                    <a:pt x="141863" y="386239"/>
                  </a:cubicBezTo>
                  <a:cubicBezTo>
                    <a:pt x="145673" y="386239"/>
                    <a:pt x="150436" y="384334"/>
                    <a:pt x="153293" y="381476"/>
                  </a:cubicBezTo>
                  <a:lnTo>
                    <a:pt x="190441" y="345281"/>
                  </a:lnTo>
                  <a:lnTo>
                    <a:pt x="190441" y="388144"/>
                  </a:lnTo>
                  <a:cubicBezTo>
                    <a:pt x="190441" y="396716"/>
                    <a:pt x="198061" y="404336"/>
                    <a:pt x="206633" y="404336"/>
                  </a:cubicBezTo>
                  <a:cubicBezTo>
                    <a:pt x="215206" y="404336"/>
                    <a:pt x="222826" y="397669"/>
                    <a:pt x="222826" y="388144"/>
                  </a:cubicBezTo>
                  <a:lnTo>
                    <a:pt x="222826" y="345281"/>
                  </a:lnTo>
                  <a:lnTo>
                    <a:pt x="259973" y="382429"/>
                  </a:lnTo>
                  <a:cubicBezTo>
                    <a:pt x="262831" y="385286"/>
                    <a:pt x="267593" y="387191"/>
                    <a:pt x="271403" y="387191"/>
                  </a:cubicBezTo>
                  <a:cubicBezTo>
                    <a:pt x="275213" y="387191"/>
                    <a:pt x="279976" y="385286"/>
                    <a:pt x="282833" y="382429"/>
                  </a:cubicBezTo>
                  <a:cubicBezTo>
                    <a:pt x="289501" y="375761"/>
                    <a:pt x="289501" y="366236"/>
                    <a:pt x="282833" y="359569"/>
                  </a:cubicBezTo>
                  <a:lnTo>
                    <a:pt x="223778" y="300514"/>
                  </a:lnTo>
                  <a:lnTo>
                    <a:pt x="223778" y="233839"/>
                  </a:lnTo>
                  <a:lnTo>
                    <a:pt x="290453" y="272891"/>
                  </a:lnTo>
                  <a:lnTo>
                    <a:pt x="306646" y="349091"/>
                  </a:lnTo>
                  <a:cubicBezTo>
                    <a:pt x="308551" y="356711"/>
                    <a:pt x="315218" y="361474"/>
                    <a:pt x="321886" y="361474"/>
                  </a:cubicBezTo>
                  <a:cubicBezTo>
                    <a:pt x="322838" y="361474"/>
                    <a:pt x="323791" y="361474"/>
                    <a:pt x="325696" y="361474"/>
                  </a:cubicBezTo>
                  <a:cubicBezTo>
                    <a:pt x="334268" y="359569"/>
                    <a:pt x="339983" y="350996"/>
                    <a:pt x="338078" y="342424"/>
                  </a:cubicBezTo>
                  <a:lnTo>
                    <a:pt x="327601" y="294799"/>
                  </a:lnTo>
                  <a:lnTo>
                    <a:pt x="357128" y="311944"/>
                  </a:lnTo>
                  <a:cubicBezTo>
                    <a:pt x="359986" y="313849"/>
                    <a:pt x="362843" y="313849"/>
                    <a:pt x="364748" y="313849"/>
                  </a:cubicBezTo>
                  <a:cubicBezTo>
                    <a:pt x="370463" y="313849"/>
                    <a:pt x="375226" y="310991"/>
                    <a:pt x="379036" y="306229"/>
                  </a:cubicBezTo>
                  <a:cubicBezTo>
                    <a:pt x="383798" y="298609"/>
                    <a:pt x="380941" y="289084"/>
                    <a:pt x="373321" y="284321"/>
                  </a:cubicBezTo>
                  <a:lnTo>
                    <a:pt x="340936" y="266224"/>
                  </a:lnTo>
                  <a:lnTo>
                    <a:pt x="394276" y="254794"/>
                  </a:lnTo>
                  <a:cubicBezTo>
                    <a:pt x="402848" y="252889"/>
                    <a:pt x="408563" y="244316"/>
                    <a:pt x="406658" y="235744"/>
                  </a:cubicBezTo>
                  <a:cubicBezTo>
                    <a:pt x="404753" y="227171"/>
                    <a:pt x="396181" y="221456"/>
                    <a:pt x="387608" y="223361"/>
                  </a:cubicBezTo>
                  <a:lnTo>
                    <a:pt x="299978" y="242411"/>
                  </a:lnTo>
                  <a:lnTo>
                    <a:pt x="242828" y="209074"/>
                  </a:lnTo>
                  <a:lnTo>
                    <a:pt x="293311" y="176689"/>
                  </a:lnTo>
                  <a:lnTo>
                    <a:pt x="373321" y="193834"/>
                  </a:lnTo>
                  <a:cubicBezTo>
                    <a:pt x="374273" y="193834"/>
                    <a:pt x="375226" y="193834"/>
                    <a:pt x="377131" y="193834"/>
                  </a:cubicBezTo>
                  <a:cubicBezTo>
                    <a:pt x="384751" y="193834"/>
                    <a:pt x="391418" y="189071"/>
                    <a:pt x="392371" y="181451"/>
                  </a:cubicBezTo>
                  <a:cubicBezTo>
                    <a:pt x="394276" y="172879"/>
                    <a:pt x="388561" y="164306"/>
                    <a:pt x="379988" y="162401"/>
                  </a:cubicBezTo>
                  <a:lnTo>
                    <a:pt x="334268" y="152876"/>
                  </a:lnTo>
                  <a:lnTo>
                    <a:pt x="370463" y="131921"/>
                  </a:lnTo>
                  <a:cubicBezTo>
                    <a:pt x="378083" y="127159"/>
                    <a:pt x="380941" y="117634"/>
                    <a:pt x="376178" y="110014"/>
                  </a:cubicBezTo>
                  <a:cubicBezTo>
                    <a:pt x="371416" y="102394"/>
                    <a:pt x="361891" y="99536"/>
                    <a:pt x="354271" y="104299"/>
                  </a:cubicBezTo>
                  <a:lnTo>
                    <a:pt x="311408" y="129064"/>
                  </a:lnTo>
                  <a:lnTo>
                    <a:pt x="323791" y="73819"/>
                  </a:lnTo>
                  <a:cubicBezTo>
                    <a:pt x="325696" y="65246"/>
                    <a:pt x="319981" y="56674"/>
                    <a:pt x="311408" y="54769"/>
                  </a:cubicBezTo>
                  <a:cubicBezTo>
                    <a:pt x="302836" y="52864"/>
                    <a:pt x="294263" y="58579"/>
                    <a:pt x="292358" y="67151"/>
                  </a:cubicBezTo>
                  <a:lnTo>
                    <a:pt x="274261" y="150971"/>
                  </a:lnTo>
                  <a:lnTo>
                    <a:pt x="220921" y="181451"/>
                  </a:lnTo>
                  <a:lnTo>
                    <a:pt x="220921" y="120491"/>
                  </a:lnTo>
                  <a:lnTo>
                    <a:pt x="279976" y="61436"/>
                  </a:lnTo>
                  <a:cubicBezTo>
                    <a:pt x="286643" y="54769"/>
                    <a:pt x="286643" y="45244"/>
                    <a:pt x="279976" y="38576"/>
                  </a:cubicBezTo>
                  <a:cubicBezTo>
                    <a:pt x="273308" y="31909"/>
                    <a:pt x="263783" y="31909"/>
                    <a:pt x="257116" y="38576"/>
                  </a:cubicBezTo>
                  <a:lnTo>
                    <a:pt x="219968" y="75724"/>
                  </a:lnTo>
                  <a:lnTo>
                    <a:pt x="219968" y="23336"/>
                  </a:lnTo>
                  <a:cubicBezTo>
                    <a:pt x="219968" y="14764"/>
                    <a:pt x="212348" y="7144"/>
                    <a:pt x="203776" y="7144"/>
                  </a:cubicBezTo>
                  <a:cubicBezTo>
                    <a:pt x="195203" y="7144"/>
                    <a:pt x="187583" y="13811"/>
                    <a:pt x="187583" y="23336"/>
                  </a:cubicBezTo>
                  <a:lnTo>
                    <a:pt x="187583" y="75724"/>
                  </a:lnTo>
                  <a:lnTo>
                    <a:pt x="150436" y="38576"/>
                  </a:lnTo>
                  <a:cubicBezTo>
                    <a:pt x="143768" y="31909"/>
                    <a:pt x="134243" y="31909"/>
                    <a:pt x="127576" y="38576"/>
                  </a:cubicBezTo>
                  <a:cubicBezTo>
                    <a:pt x="120908" y="45244"/>
                    <a:pt x="120908" y="54769"/>
                    <a:pt x="127576" y="61436"/>
                  </a:cubicBezTo>
                  <a:lnTo>
                    <a:pt x="186631" y="120491"/>
                  </a:lnTo>
                  <a:lnTo>
                    <a:pt x="186631" y="177641"/>
                  </a:lnTo>
                  <a:lnTo>
                    <a:pt x="132338" y="146209"/>
                  </a:lnTo>
                  <a:lnTo>
                    <a:pt x="115193" y="67151"/>
                  </a:lnTo>
                  <a:cubicBezTo>
                    <a:pt x="113288" y="58579"/>
                    <a:pt x="104716" y="52864"/>
                    <a:pt x="96143" y="54769"/>
                  </a:cubicBezTo>
                  <a:cubicBezTo>
                    <a:pt x="87571" y="56674"/>
                    <a:pt x="81856" y="65246"/>
                    <a:pt x="83761" y="73819"/>
                  </a:cubicBezTo>
                  <a:lnTo>
                    <a:pt x="94238" y="124301"/>
                  </a:lnTo>
                  <a:lnTo>
                    <a:pt x="55186" y="99536"/>
                  </a:lnTo>
                  <a:cubicBezTo>
                    <a:pt x="47566" y="94774"/>
                    <a:pt x="38041" y="97631"/>
                    <a:pt x="33278" y="105251"/>
                  </a:cubicBezTo>
                  <a:cubicBezTo>
                    <a:pt x="28516" y="112871"/>
                    <a:pt x="31373" y="122396"/>
                    <a:pt x="38993" y="127159"/>
                  </a:cubicBezTo>
                  <a:lnTo>
                    <a:pt x="79951" y="150971"/>
                  </a:lnTo>
                  <a:lnTo>
                    <a:pt x="28516" y="162401"/>
                  </a:lnTo>
                  <a:cubicBezTo>
                    <a:pt x="19943" y="164306"/>
                    <a:pt x="14228" y="172879"/>
                    <a:pt x="16133" y="181451"/>
                  </a:cubicBezTo>
                  <a:cubicBezTo>
                    <a:pt x="18038" y="189071"/>
                    <a:pt x="24706" y="193834"/>
                    <a:pt x="31373" y="193834"/>
                  </a:cubicBezTo>
                  <a:cubicBezTo>
                    <a:pt x="32326" y="193834"/>
                    <a:pt x="33278" y="193834"/>
                    <a:pt x="35183" y="193834"/>
                  </a:cubicBezTo>
                  <a:lnTo>
                    <a:pt x="120908" y="175736"/>
                  </a:lnTo>
                  <a:lnTo>
                    <a:pt x="176153" y="207169"/>
                  </a:lnTo>
                  <a:lnTo>
                    <a:pt x="117098" y="241459"/>
                  </a:lnTo>
                  <a:cubicBezTo>
                    <a:pt x="116146" y="241459"/>
                    <a:pt x="116146" y="240506"/>
                    <a:pt x="115193" y="240506"/>
                  </a:cubicBezTo>
                  <a:lnTo>
                    <a:pt x="26611" y="221456"/>
                  </a:lnTo>
                  <a:cubicBezTo>
                    <a:pt x="18038" y="219551"/>
                    <a:pt x="9466" y="225266"/>
                    <a:pt x="7561" y="233839"/>
                  </a:cubicBezTo>
                  <a:cubicBezTo>
                    <a:pt x="5656" y="242411"/>
                    <a:pt x="10418" y="250984"/>
                    <a:pt x="18991" y="252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51" name="Picture 2" descr="D:\Desktop\우리밀 초코블라썸 케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2563" y="1871294"/>
            <a:ext cx="3541221" cy="1388713"/>
          </a:xfrm>
          <a:prstGeom prst="roundRect">
            <a:avLst>
              <a:gd name="adj" fmla="val 502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82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699404"/>
            <a:ext cx="12192000" cy="5157518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3070" y="2199737"/>
            <a:ext cx="10800632" cy="1742530"/>
          </a:xfrm>
        </p:spPr>
        <p:txBody>
          <a:bodyPr>
            <a:noAutofit/>
          </a:bodyPr>
          <a:lstStyle/>
          <a:p>
            <a:pPr algn="l"/>
            <a:r>
              <a:rPr lang="en-US" altLang="ko-KR" sz="4800" dirty="0" smtClean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06. </a:t>
            </a:r>
            <a:r>
              <a:rPr lang="ko-KR" altLang="en-US" sz="48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예방 홍보자료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865342" y="2199736"/>
            <a:ext cx="0" cy="17425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7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예방 </a:t>
            </a:r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홍보</a:t>
            </a:r>
            <a:r>
              <a:rPr lang="ko-KR" altLang="en-US" sz="42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∙교육자료</a:t>
            </a:r>
            <a:r>
              <a:rPr lang="ko-KR" altLang="en-US" sz="4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활용</a:t>
            </a:r>
            <a:endParaRPr lang="ko-KR" altLang="en-US" sz="42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9AAE1DD-3621-4ED6-B03A-F3465BC42237}"/>
              </a:ext>
            </a:extLst>
          </p:cNvPr>
          <p:cNvGrpSpPr/>
          <p:nvPr/>
        </p:nvGrpSpPr>
        <p:grpSpPr>
          <a:xfrm>
            <a:off x="1860184" y="1680630"/>
            <a:ext cx="8207375" cy="5040313"/>
            <a:chOff x="468313" y="1268413"/>
            <a:chExt cx="8207375" cy="5040313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17487AF0-4B1C-4DF8-9EFF-A7FA43A0C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b="24728"/>
            <a:stretch/>
          </p:blipFill>
          <p:spPr>
            <a:xfrm>
              <a:off x="471059" y="1268413"/>
              <a:ext cx="8204629" cy="5040313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CD80934-BE4A-45F5-A7CB-6721817AB287}"/>
                </a:ext>
              </a:extLst>
            </p:cNvPr>
            <p:cNvSpPr/>
            <p:nvPr/>
          </p:nvSpPr>
          <p:spPr>
            <a:xfrm>
              <a:off x="468313" y="1268413"/>
              <a:ext cx="8207375" cy="5040313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1A7BCE2A-6E69-4BED-9D7C-3D8A52AAE630}"/>
                </a:ext>
              </a:extLst>
            </p:cNvPr>
            <p:cNvSpPr/>
            <p:nvPr/>
          </p:nvSpPr>
          <p:spPr>
            <a:xfrm>
              <a:off x="2808220" y="2616349"/>
              <a:ext cx="1431272" cy="3285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ln w="6350">
                    <a:solidFill>
                      <a:srgbClr val="C00000">
                        <a:alpha val="0"/>
                      </a:srgb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② 식중독 정보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B73973B3-AB55-471B-A8DB-D13F1D4CC083}"/>
                </a:ext>
              </a:extLst>
            </p:cNvPr>
            <p:cNvSpPr/>
            <p:nvPr/>
          </p:nvSpPr>
          <p:spPr>
            <a:xfrm>
              <a:off x="2151335" y="2205212"/>
              <a:ext cx="1552445" cy="3285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ln w="6350">
                    <a:solidFill>
                      <a:srgbClr val="C00000">
                        <a:alpha val="0"/>
                      </a:srgb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① 위해</a:t>
              </a:r>
              <a:r>
                <a:rPr lang="en-US" altLang="ko-KR" sz="1400" b="1" dirty="0">
                  <a:ln w="6350">
                    <a:solidFill>
                      <a:srgbClr val="C00000">
                        <a:alpha val="0"/>
                      </a:srgb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</a:t>
              </a:r>
              <a:r>
                <a:rPr lang="ko-KR" altLang="en-US" sz="1400" b="1" dirty="0">
                  <a:ln w="6350">
                    <a:solidFill>
                      <a:srgbClr val="C00000">
                        <a:alpha val="0"/>
                      </a:srgb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예방정보</a:t>
              </a:r>
            </a:p>
          </p:txBody>
        </p:sp>
      </p:grpSp>
      <p:sp>
        <p:nvSpPr>
          <p:cNvPr id="15" name="모서리가 둥근 사각형 설명선 14"/>
          <p:cNvSpPr/>
          <p:nvPr/>
        </p:nvSpPr>
        <p:spPr>
          <a:xfrm>
            <a:off x="5171779" y="3622229"/>
            <a:ext cx="2448272" cy="1656184"/>
          </a:xfrm>
          <a:prstGeom prst="wedgeRoundRectCallout">
            <a:avLst>
              <a:gd name="adj1" fmla="val -35721"/>
              <a:gd name="adj2" fmla="val -65946"/>
              <a:gd name="adj3" fmla="val 16667"/>
            </a:avLst>
          </a:prstGeom>
          <a:solidFill>
            <a:srgbClr val="CB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sz="14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월별 식중독 주의정보</a:t>
            </a:r>
            <a:endParaRPr lang="en-US" altLang="ko-KR" sz="1400" b="1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식중독 교육자료</a:t>
            </a:r>
            <a:endParaRPr lang="en-US" altLang="ko-KR" sz="14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식중독 홍보자료</a:t>
            </a:r>
            <a:endParaRPr lang="en-US" altLang="ko-KR" sz="14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▶ 다운로드 가능</a:t>
            </a:r>
            <a:endParaRPr lang="en-US" altLang="ko-KR" sz="14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14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식중독예방전문강사 찾기</a:t>
            </a:r>
            <a:endParaRPr lang="en-US" altLang="ko-KR" sz="14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4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▶ 조회 가능</a:t>
            </a:r>
          </a:p>
        </p:txBody>
      </p:sp>
    </p:spTree>
    <p:extLst>
      <p:ext uri="{BB962C8B-B14F-4D97-AF65-F5344CB8AC3E}">
        <p14:creationId xmlns:p14="http://schemas.microsoft.com/office/powerpoint/2010/main" val="22868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예방 </a:t>
            </a:r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홍보</a:t>
            </a:r>
            <a:r>
              <a:rPr lang="ko-KR" altLang="en-US" sz="42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∙교육자료</a:t>
            </a:r>
            <a:r>
              <a:rPr lang="ko-KR" altLang="en-US" sz="4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활용</a:t>
            </a:r>
            <a:endParaRPr lang="ko-KR" altLang="en-US" sz="42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B825967-D0E8-42F7-AA78-7B95252780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10800000">
            <a:off x="6735748" y="3952522"/>
            <a:ext cx="2309390" cy="64331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B825967-D0E8-42F7-AA78-7B95252780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10800000">
            <a:off x="4738225" y="4014266"/>
            <a:ext cx="1908586" cy="5316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C30491-2506-4A3D-9D00-85B33ABEE1A3}"/>
              </a:ext>
            </a:extLst>
          </p:cNvPr>
          <p:cNvSpPr txBox="1"/>
          <p:nvPr/>
        </p:nvSpPr>
        <p:spPr>
          <a:xfrm>
            <a:off x="4835158" y="5197714"/>
            <a:ext cx="65202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ko-KR" altLang="en-US" sz="2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식품안전나라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hlinkClick r:id="rId4"/>
              </a:rPr>
              <a:t>www.foodsafetykorea.go.kr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→  위해 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예방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→  식중독 정보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→ 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식중독예방 교육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홍보자료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동영상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0AF2424-751F-44F7-909A-F3AD5B4DABE6}"/>
              </a:ext>
            </a:extLst>
          </p:cNvPr>
          <p:cNvSpPr/>
          <p:nvPr/>
        </p:nvSpPr>
        <p:spPr>
          <a:xfrm>
            <a:off x="4738224" y="5048056"/>
            <a:ext cx="6754975" cy="1708743"/>
          </a:xfrm>
          <a:prstGeom prst="rect">
            <a:avLst/>
          </a:prstGeom>
          <a:noFill/>
          <a:ln w="76200">
            <a:solidFill>
              <a:srgbClr val="D5D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56" y="2099058"/>
            <a:ext cx="2160211" cy="1909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15" y="2025249"/>
            <a:ext cx="1387236" cy="1546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92" y="2099059"/>
            <a:ext cx="1274788" cy="1909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사각형: 둥근 모서리 79">
            <a:extLst>
              <a:ext uri="{FF2B5EF4-FFF2-40B4-BE49-F238E27FC236}">
                <a16:creationId xmlns:a16="http://schemas.microsoft.com/office/drawing/2014/main" id="{83A0BB3C-6268-44DF-81CD-415A3845AE70}"/>
              </a:ext>
            </a:extLst>
          </p:cNvPr>
          <p:cNvSpPr/>
          <p:nvPr/>
        </p:nvSpPr>
        <p:spPr>
          <a:xfrm>
            <a:off x="4979492" y="1676251"/>
            <a:ext cx="882749" cy="281190"/>
          </a:xfrm>
          <a:prstGeom prst="roundRect">
            <a:avLst>
              <a:gd name="adj" fmla="val 36450"/>
            </a:avLst>
          </a:prstGeom>
          <a:solidFill>
            <a:srgbClr val="34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5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포스터</a:t>
            </a:r>
          </a:p>
        </p:txBody>
      </p:sp>
      <p:sp>
        <p:nvSpPr>
          <p:cNvPr id="22" name="사각형: 둥근 모서리 79">
            <a:extLst>
              <a:ext uri="{FF2B5EF4-FFF2-40B4-BE49-F238E27FC236}">
                <a16:creationId xmlns:a16="http://schemas.microsoft.com/office/drawing/2014/main" id="{83A0BB3C-6268-44DF-81CD-415A3845AE70}"/>
              </a:ext>
            </a:extLst>
          </p:cNvPr>
          <p:cNvSpPr/>
          <p:nvPr/>
        </p:nvSpPr>
        <p:spPr>
          <a:xfrm>
            <a:off x="9284403" y="1671577"/>
            <a:ext cx="1322547" cy="281190"/>
          </a:xfrm>
          <a:prstGeom prst="roundRect">
            <a:avLst>
              <a:gd name="adj" fmla="val 36450"/>
            </a:avLst>
          </a:prstGeom>
          <a:solidFill>
            <a:srgbClr val="34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3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월간 식중독 </a:t>
            </a:r>
            <a:r>
              <a:rPr lang="ko-KR" altLang="en-US" sz="1300" spc="-1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주의정보</a:t>
            </a:r>
            <a:endParaRPr lang="ko-KR" altLang="en-US" sz="1300" spc="-1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사각형: 둥근 모서리 79">
            <a:extLst>
              <a:ext uri="{FF2B5EF4-FFF2-40B4-BE49-F238E27FC236}">
                <a16:creationId xmlns:a16="http://schemas.microsoft.com/office/drawing/2014/main" id="{83A0BB3C-6268-44DF-81CD-415A3845AE70}"/>
              </a:ext>
            </a:extLst>
          </p:cNvPr>
          <p:cNvSpPr/>
          <p:nvPr/>
        </p:nvSpPr>
        <p:spPr>
          <a:xfrm>
            <a:off x="6771654" y="1673026"/>
            <a:ext cx="882749" cy="281190"/>
          </a:xfrm>
          <a:prstGeom prst="roundRect">
            <a:avLst>
              <a:gd name="adj" fmla="val 36450"/>
            </a:avLst>
          </a:prstGeom>
          <a:solidFill>
            <a:srgbClr val="34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500" spc="-7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리플릿</a:t>
            </a:r>
            <a:endParaRPr lang="ko-KR" altLang="en-US" sz="15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"/>
          <a:stretch/>
        </p:blipFill>
        <p:spPr>
          <a:xfrm>
            <a:off x="178255" y="1678745"/>
            <a:ext cx="4496830" cy="50711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C30491-2506-4A3D-9D00-85B33ABEE1A3}"/>
              </a:ext>
            </a:extLst>
          </p:cNvPr>
          <p:cNvSpPr txBox="1"/>
          <p:nvPr/>
        </p:nvSpPr>
        <p:spPr>
          <a:xfrm>
            <a:off x="4672044" y="4063310"/>
            <a:ext cx="2166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8900" indent="-88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겨울철 노로바이러스 예방 자료</a:t>
            </a:r>
            <a:endParaRPr lang="en-US" altLang="ko-KR" sz="10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8900" indent="-88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요리의 기본</a:t>
            </a:r>
            <a:r>
              <a:rPr lang="en-US" altLang="ko-KR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! </a:t>
            </a: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식중독예방에서 시작됩니다</a:t>
            </a:r>
            <a:r>
              <a:rPr lang="en-US" altLang="ko-KR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88900" indent="-88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여름철 식중독예방 </a:t>
            </a:r>
            <a:r>
              <a:rPr lang="ko-KR" altLang="en-US" sz="10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위생수칙</a:t>
            </a: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포스터 </a:t>
            </a:r>
            <a:endParaRPr lang="en-US" altLang="ko-KR" sz="10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8900" indent="-88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올바른 </a:t>
            </a:r>
            <a:r>
              <a:rPr lang="ko-KR" altLang="en-US" sz="10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손씻기</a:t>
            </a: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포스터  등</a:t>
            </a:r>
            <a:endParaRPr lang="en-US" altLang="ko-KR" sz="10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C30491-2506-4A3D-9D00-85B33ABEE1A3}"/>
              </a:ext>
            </a:extLst>
          </p:cNvPr>
          <p:cNvSpPr txBox="1"/>
          <p:nvPr/>
        </p:nvSpPr>
        <p:spPr>
          <a:xfrm>
            <a:off x="6732707" y="4060299"/>
            <a:ext cx="216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나들이철</a:t>
            </a: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식중독 예방 </a:t>
            </a:r>
            <a:r>
              <a:rPr lang="ko-KR" altLang="en-US" sz="10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리플릿</a:t>
            </a:r>
            <a:endParaRPr lang="en-US" altLang="ko-KR" sz="10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8900" indent="-88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노로바이러스 식중독 예방 안내 </a:t>
            </a:r>
            <a:r>
              <a:rPr lang="ko-KR" altLang="en-US" sz="10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리플릿</a:t>
            </a:r>
            <a:endParaRPr lang="en-US" altLang="ko-KR" sz="10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8900" indent="-88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음식점 </a:t>
            </a:r>
            <a:r>
              <a:rPr lang="ko-KR" altLang="en-US" sz="10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위생등급제</a:t>
            </a: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0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리플릿</a:t>
            </a: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</a:t>
            </a:r>
            <a:endParaRPr lang="en-US" altLang="ko-KR" sz="10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C30491-2506-4A3D-9D00-85B33ABEE1A3}"/>
              </a:ext>
            </a:extLst>
          </p:cNvPr>
          <p:cNvSpPr txBox="1"/>
          <p:nvPr/>
        </p:nvSpPr>
        <p:spPr>
          <a:xfrm>
            <a:off x="10606951" y="2032114"/>
            <a:ext cx="8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월간 식중독 </a:t>
            </a:r>
            <a:r>
              <a:rPr lang="ko-KR" altLang="en-US" sz="10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주의정보</a:t>
            </a:r>
            <a:r>
              <a:rPr lang="en-US" altLang="ko-KR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(1~12</a:t>
            </a:r>
            <a:r>
              <a:rPr lang="ko-KR" altLang="en-US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r>
              <a:rPr lang="en-US" altLang="ko-KR" sz="1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35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예방 </a:t>
            </a:r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홍보</a:t>
            </a:r>
            <a:r>
              <a:rPr lang="ko-KR" altLang="en-US" sz="42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∙교육자료</a:t>
            </a:r>
            <a:r>
              <a:rPr lang="ko-KR" altLang="en-US" sz="4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활용</a:t>
            </a:r>
            <a:endParaRPr lang="ko-KR" altLang="en-US" sz="42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graphicFrame>
        <p:nvGraphicFramePr>
          <p:cNvPr id="28" name="개체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73970"/>
              </p:ext>
            </p:extLst>
          </p:nvPr>
        </p:nvGraphicFramePr>
        <p:xfrm>
          <a:off x="194774" y="1690688"/>
          <a:ext cx="3748344" cy="498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4" imgW="8019826" imgH="11344078" progId="AcroExch.Document.DC">
                  <p:embed/>
                </p:oleObj>
              </mc:Choice>
              <mc:Fallback>
                <p:oleObj name="Acrobat Document" r:id="rId4" imgW="8019826" imgH="11344078" progId="AcroExch.Document.DC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774" y="1690688"/>
                        <a:ext cx="3748344" cy="4984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3118" y="1690688"/>
            <a:ext cx="4093977" cy="4980736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30" name="개체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687993"/>
              </p:ext>
            </p:extLst>
          </p:nvPr>
        </p:nvGraphicFramePr>
        <p:xfrm>
          <a:off x="8037094" y="1660124"/>
          <a:ext cx="3963307" cy="5178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7" imgW="5667146" imgH="8019927" progId="AcroExch.Document.DC">
                  <p:embed/>
                </p:oleObj>
              </mc:Choice>
              <mc:Fallback>
                <p:oleObj name="Acrobat Document" r:id="rId7" imgW="5667146" imgH="8019927" progId="AcroExch.Document.DC">
                  <p:embed/>
                  <p:pic>
                    <p:nvPicPr>
                      <p:cNvPr id="11" name="개체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37094" y="1660124"/>
                        <a:ext cx="3963307" cy="5178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8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684" y="2459502"/>
            <a:ext cx="3373101" cy="16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식중독의 이해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idx="1"/>
          </p:nvPr>
        </p:nvSpPr>
        <p:spPr>
          <a:xfrm>
            <a:off x="191194" y="1681163"/>
            <a:ext cx="5806381" cy="823912"/>
          </a:xfrm>
        </p:spPr>
        <p:txBody>
          <a:bodyPr/>
          <a:lstStyle/>
          <a:p>
            <a:r>
              <a:rPr lang="ko-KR" altLang="en-US" dirty="0"/>
              <a:t>정의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191194" y="2709949"/>
            <a:ext cx="5806382" cy="347971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식중독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식품위생법 제</a:t>
            </a:r>
            <a:r>
              <a:rPr lang="en-US" altLang="ko-KR" sz="1600" dirty="0">
                <a:latin typeface="+mn-ea"/>
              </a:rPr>
              <a:t>2</a:t>
            </a:r>
            <a:r>
              <a:rPr lang="ko-KR" altLang="en-US" sz="1600" dirty="0">
                <a:latin typeface="+mn-ea"/>
              </a:rPr>
              <a:t>조제</a:t>
            </a:r>
            <a:r>
              <a:rPr lang="en-US" altLang="ko-KR" sz="1600" dirty="0">
                <a:latin typeface="+mn-ea"/>
              </a:rPr>
              <a:t>14</a:t>
            </a:r>
            <a:r>
              <a:rPr lang="ko-KR" altLang="en-US" sz="1600" dirty="0">
                <a:latin typeface="+mn-ea"/>
              </a:rPr>
              <a:t>항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- 1. </a:t>
            </a:r>
            <a:r>
              <a:rPr lang="ko-KR" altLang="en-US" sz="1600" u="sng" dirty="0" smtClean="0">
                <a:latin typeface="+mn-ea"/>
              </a:rPr>
              <a:t>식품의 섭취로 </a:t>
            </a:r>
            <a:r>
              <a:rPr lang="ko-KR" altLang="en-US" sz="1600" dirty="0" smtClean="0">
                <a:latin typeface="+mn-ea"/>
              </a:rPr>
              <a:t>인체에 유해한 미생물 또는 </a:t>
            </a:r>
            <a:r>
              <a:rPr lang="ko-KR" altLang="en-US" sz="1600" dirty="0" err="1" smtClean="0">
                <a:latin typeface="+mn-ea"/>
              </a:rPr>
              <a:t>유독물질에</a:t>
            </a:r>
            <a:r>
              <a:rPr lang="ko-KR" altLang="en-US" sz="1600" dirty="0" smtClean="0">
                <a:latin typeface="+mn-ea"/>
              </a:rPr>
              <a:t> 의해 발생하였거나 발생한 것으로 판단된 </a:t>
            </a:r>
            <a:r>
              <a:rPr lang="en-US" altLang="ko-KR" sz="1600" dirty="0" smtClean="0">
                <a:latin typeface="+mn-ea"/>
              </a:rPr>
              <a:t>3. </a:t>
            </a:r>
            <a:r>
              <a:rPr lang="ko-KR" altLang="en-US" sz="1600" u="sng" dirty="0" smtClean="0">
                <a:latin typeface="+mn-ea"/>
              </a:rPr>
              <a:t>감염성 또는 </a:t>
            </a:r>
            <a:r>
              <a:rPr lang="ko-KR" altLang="en-US" sz="1600" u="sng" dirty="0" err="1" smtClean="0">
                <a:latin typeface="+mn-ea"/>
              </a:rPr>
              <a:t>독소형</a:t>
            </a:r>
            <a:r>
              <a:rPr lang="ko-KR" altLang="en-US" sz="1600" u="sng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질환</a:t>
            </a:r>
            <a:endParaRPr lang="en-US" altLang="ko-KR" sz="16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집단식중독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세계보건기구</a:t>
            </a:r>
            <a:r>
              <a:rPr lang="en-US" altLang="ko-KR" sz="1600" dirty="0" smtClean="0">
                <a:latin typeface="+mn-ea"/>
              </a:rPr>
              <a:t>)</a:t>
            </a:r>
            <a:endParaRPr lang="en-US" altLang="ko-KR" sz="1600" dirty="0">
              <a:latin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sz="1600" dirty="0">
                <a:latin typeface="+mn-ea"/>
              </a:rPr>
              <a:t> - </a:t>
            </a:r>
            <a:r>
              <a:rPr lang="en-US" altLang="ko-KR" sz="1600" dirty="0" smtClean="0">
                <a:latin typeface="+mn-ea"/>
              </a:rPr>
              <a:t>4. </a:t>
            </a:r>
            <a:r>
              <a:rPr lang="ko-KR" altLang="en-US" sz="1600" u="sng" dirty="0" smtClean="0">
                <a:latin typeface="+mn-ea"/>
              </a:rPr>
              <a:t>역학조사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결과 식품 또는 물이 질병의 원인으로 확인된    경우로 동일한 식품이나 동일한 공급원의 물을 섭취한 후 </a:t>
            </a:r>
            <a:r>
              <a:rPr lang="en-US" altLang="ko-KR" sz="1600" dirty="0">
                <a:latin typeface="+mn-ea"/>
              </a:rPr>
              <a:t>2</a:t>
            </a:r>
            <a:r>
              <a:rPr lang="ko-KR" altLang="en-US" sz="1600" dirty="0">
                <a:latin typeface="+mn-ea"/>
              </a:rPr>
              <a:t>인 이상이 </a:t>
            </a:r>
            <a:r>
              <a:rPr lang="en-US" altLang="ko-KR" sz="1600" dirty="0" smtClean="0">
                <a:latin typeface="+mn-ea"/>
              </a:rPr>
              <a:t>2. </a:t>
            </a:r>
            <a:r>
              <a:rPr lang="ko-KR" altLang="en-US" sz="1600" u="sng" dirty="0" smtClean="0">
                <a:latin typeface="+mn-ea"/>
              </a:rPr>
              <a:t>유사한 </a:t>
            </a:r>
            <a:r>
              <a:rPr lang="ko-KR" altLang="en-US" sz="1600" u="sng" dirty="0">
                <a:latin typeface="+mn-ea"/>
              </a:rPr>
              <a:t>질병</a:t>
            </a:r>
            <a:r>
              <a:rPr lang="ko-KR" altLang="en-US" sz="1600" dirty="0">
                <a:latin typeface="+mn-ea"/>
              </a:rPr>
              <a:t>을 경험한 사건</a:t>
            </a: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22729352"/>
              </p:ext>
            </p:extLst>
          </p:nvPr>
        </p:nvGraphicFramePr>
        <p:xfrm>
          <a:off x="6547080" y="2709949"/>
          <a:ext cx="5328158" cy="2838820"/>
        </p:xfrm>
        <a:graphic>
          <a:graphicData uri="http://schemas.openxmlformats.org/drawingml/2006/table">
            <a:tbl>
              <a:tblPr/>
              <a:tblGrid>
                <a:gridCol w="2664079">
                  <a:extLst>
                    <a:ext uri="{9D8B030D-6E8A-4147-A177-3AD203B41FA5}">
                      <a16:colId xmlns:a16="http://schemas.microsoft.com/office/drawing/2014/main" val="4226164259"/>
                    </a:ext>
                  </a:extLst>
                </a:gridCol>
                <a:gridCol w="2664079">
                  <a:extLst>
                    <a:ext uri="{9D8B030D-6E8A-4147-A177-3AD203B41FA5}">
                      <a16:colId xmlns:a16="http://schemas.microsoft.com/office/drawing/2014/main" val="4262518731"/>
                    </a:ext>
                  </a:extLst>
                </a:gridCol>
              </a:tblGrid>
              <a:tr h="598419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함초롬바탕" panose="02030604000101010101" pitchFamily="18" charset="-127"/>
                        </a:rPr>
                        <a:t>환경</a:t>
                      </a:r>
                      <a:r>
                        <a:rPr lang="en-US" altLang="ko-KR" sz="1400" kern="0" spc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함초롬바탕" panose="02030604000101010101" pitchFamily="18" charset="-127"/>
                        </a:rPr>
                        <a:t>(3</a:t>
                      </a:r>
                      <a:r>
                        <a:rPr lang="ko-KR" altLang="en-US" sz="1400" kern="0" spc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함초롬바탕" panose="02030604000101010101" pitchFamily="18" charset="-127"/>
                        </a:rPr>
                        <a:t>종</a:t>
                      </a:r>
                      <a:r>
                        <a:rPr lang="en-US" altLang="ko-KR" sz="1400" kern="0" spc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함초롬바탕" panose="02030604000101010101" pitchFamily="18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환자</a:t>
                      </a:r>
                      <a:r>
                        <a:rPr lang="en-US" altLang="ko-KR" sz="1400" kern="0" spc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(1</a:t>
                      </a:r>
                      <a:r>
                        <a:rPr lang="ko-KR" altLang="en-US" sz="1400" kern="0" spc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종</a:t>
                      </a:r>
                      <a:r>
                        <a:rPr lang="en-US" altLang="ko-KR" sz="1400" kern="0" spc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50808"/>
                  </a:ext>
                </a:extLst>
              </a:tr>
              <a:tr h="1641982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·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조리기구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도마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,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행주 등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·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식품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보존식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·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조리종사자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·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유증상자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 또는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섭취자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732469"/>
                  </a:ext>
                </a:extLst>
              </a:tr>
              <a:tr h="598419">
                <a:tc gridSpan="2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환경 </a:t>
                      </a:r>
                      <a:r>
                        <a:rPr lang="en-US" altLang="ko-KR" sz="1400" kern="0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3</a:t>
                      </a:r>
                      <a:r>
                        <a:rPr lang="ko-KR" altLang="en-US" sz="1400" kern="0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종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중 검출된 균과 </a:t>
                      </a:r>
                      <a:r>
                        <a:rPr lang="ko-KR" altLang="en-US" sz="1400" kern="0" spc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환자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에서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검출된 균이 같은 경우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038661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텍스트 개체 틀 10"/>
          <p:cNvSpPr>
            <a:spLocks noGrp="1"/>
          </p:cNvSpPr>
          <p:nvPr>
            <p:ph type="body" idx="1"/>
          </p:nvPr>
        </p:nvSpPr>
        <p:spPr>
          <a:xfrm>
            <a:off x="6547080" y="1681163"/>
            <a:ext cx="5290566" cy="823912"/>
          </a:xfrm>
        </p:spPr>
        <p:txBody>
          <a:bodyPr/>
          <a:lstStyle/>
          <a:p>
            <a:r>
              <a:rPr lang="ko-KR" altLang="en-US" dirty="0" smtClean="0"/>
              <a:t>규명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053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1352212" cy="1325563"/>
          </a:xfrm>
        </p:spPr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식중독의 분류 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– 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미생물학적</a:t>
            </a:r>
            <a:r>
              <a:rPr lang="en-US" altLang="ko-KR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/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화학물질 식중독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F13B59-B208-4B55-91F6-D60FA23B122F}"/>
              </a:ext>
            </a:extLst>
          </p:cNvPr>
          <p:cNvSpPr txBox="1"/>
          <p:nvPr/>
        </p:nvSpPr>
        <p:spPr>
          <a:xfrm>
            <a:off x="3056764" y="4737815"/>
            <a:ext cx="2384841" cy="1826901"/>
          </a:xfrm>
          <a:prstGeom prst="rect">
            <a:avLst/>
          </a:prstGeom>
          <a:solidFill>
            <a:srgbClr val="EBF5F9"/>
          </a:solidFill>
        </p:spPr>
        <p:txBody>
          <a:bodyPr wrap="square" rtlCol="0">
            <a:noAutofit/>
          </a:bodyPr>
          <a:lstStyle>
            <a:defPPr>
              <a:defRPr lang="ko-KR"/>
            </a:defPPr>
            <a:lvl1pPr algn="ctr">
              <a:defRPr b="1" spc="-1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B8321F-93FE-4DAC-A842-D72B885E3CA2}"/>
              </a:ext>
            </a:extLst>
          </p:cNvPr>
          <p:cNvSpPr txBox="1"/>
          <p:nvPr/>
        </p:nvSpPr>
        <p:spPr>
          <a:xfrm>
            <a:off x="392943" y="2164456"/>
            <a:ext cx="2579781" cy="4400259"/>
          </a:xfrm>
          <a:prstGeom prst="rect">
            <a:avLst/>
          </a:prstGeom>
          <a:solidFill>
            <a:srgbClr val="EDF1F9"/>
          </a:solidFill>
        </p:spPr>
        <p:txBody>
          <a:bodyPr wrap="square" rtlCol="0">
            <a:noAutofit/>
          </a:bodyPr>
          <a:lstStyle>
            <a:defPPr>
              <a:defRPr lang="ko-KR"/>
            </a:defPPr>
            <a:lvl1pPr algn="ctr">
              <a:defRPr b="1" spc="-1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054D0-7AA4-4089-86AB-BDD302D1E9A5}"/>
              </a:ext>
            </a:extLst>
          </p:cNvPr>
          <p:cNvSpPr txBox="1"/>
          <p:nvPr/>
        </p:nvSpPr>
        <p:spPr>
          <a:xfrm>
            <a:off x="3056765" y="2164457"/>
            <a:ext cx="2384840" cy="2076283"/>
          </a:xfrm>
          <a:prstGeom prst="rect">
            <a:avLst/>
          </a:prstGeom>
          <a:solidFill>
            <a:srgbClr val="F6F8FC"/>
          </a:solidFill>
        </p:spPr>
        <p:txBody>
          <a:bodyPr wrap="square" rtlCol="0">
            <a:noAutofit/>
          </a:bodyPr>
          <a:lstStyle>
            <a:defPPr>
              <a:defRPr lang="ko-KR"/>
            </a:defPPr>
            <a:lvl1pPr algn="ctr">
              <a:defRPr b="1" spc="-1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 sz="1400"/>
          </a:p>
        </p:txBody>
      </p:sp>
      <p:grpSp>
        <p:nvGrpSpPr>
          <p:cNvPr id="18" name="그룹 18">
            <a:extLst>
              <a:ext uri="{FF2B5EF4-FFF2-40B4-BE49-F238E27FC236}">
                <a16:creationId xmlns:a16="http://schemas.microsoft.com/office/drawing/2014/main" id="{6D4D1D5D-D42F-4CB2-B307-2FF91BE115CE}"/>
              </a:ext>
            </a:extLst>
          </p:cNvPr>
          <p:cNvGrpSpPr/>
          <p:nvPr/>
        </p:nvGrpSpPr>
        <p:grpSpPr>
          <a:xfrm>
            <a:off x="476983" y="2310498"/>
            <a:ext cx="2422451" cy="3833857"/>
            <a:chOff x="587502" y="1910359"/>
            <a:chExt cx="2576929" cy="4952233"/>
          </a:xfrm>
        </p:grpSpPr>
        <p:sp>
          <p:nvSpPr>
            <p:cNvPr id="19" name="사각형: 둥근 모서리 34">
              <a:extLst>
                <a:ext uri="{FF2B5EF4-FFF2-40B4-BE49-F238E27FC236}">
                  <a16:creationId xmlns:a16="http://schemas.microsoft.com/office/drawing/2014/main" id="{4C571882-CB3C-42C1-ADBC-A0A2A94693E7}"/>
                </a:ext>
              </a:extLst>
            </p:cNvPr>
            <p:cNvSpPr/>
            <p:nvPr/>
          </p:nvSpPr>
          <p:spPr>
            <a:xfrm>
              <a:off x="587502" y="1910359"/>
              <a:ext cx="2538601" cy="4952233"/>
            </a:xfrm>
            <a:prstGeom prst="roundRect">
              <a:avLst>
                <a:gd name="adj" fmla="val 57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400" spc="-53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0A9638B-EECA-4213-B7F1-1F059EFB3775}"/>
                </a:ext>
              </a:extLst>
            </p:cNvPr>
            <p:cNvSpPr/>
            <p:nvPr/>
          </p:nvSpPr>
          <p:spPr>
            <a:xfrm>
              <a:off x="650875" y="2102315"/>
              <a:ext cx="2513556" cy="4760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살모넬라</a:t>
              </a:r>
              <a:r>
                <a:rPr lang="en-US" altLang="ko-KR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en-US" altLang="ko-KR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장티푸스</a:t>
              </a:r>
              <a:r>
                <a:rPr lang="en-US" altLang="ko-KR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파라티푸스</a:t>
              </a:r>
              <a:r>
                <a:rPr lang="en-US" altLang="ko-KR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황색포도상구균</a:t>
              </a: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장염비브리오</a:t>
              </a: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콜레라</a:t>
              </a: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비브리오 </a:t>
              </a: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불니피쿠스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리스테리아</a:t>
              </a: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모노사이토제너스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병원성대장균</a:t>
              </a:r>
              <a:r>
                <a:rPr lang="en-US" altLang="ko-KR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(5</a:t>
              </a: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종</a:t>
              </a:r>
              <a:r>
                <a:rPr lang="en-US" altLang="ko-KR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바실러스</a:t>
              </a: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세레우스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쉬겔라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여시니아</a:t>
              </a: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엔테로콜리티카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캠필로박터</a:t>
              </a: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제주니</a:t>
              </a:r>
              <a:r>
                <a:rPr lang="en-US" altLang="ko-KR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/</a:t>
              </a: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콜리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클로스트리디움</a:t>
              </a: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퍼프린젠스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클로스트리디움</a:t>
              </a: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보툴리늄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CCE2C7D-B919-4DBD-9841-29EABD858E57}"/>
              </a:ext>
            </a:extLst>
          </p:cNvPr>
          <p:cNvSpPr txBox="1"/>
          <p:nvPr/>
        </p:nvSpPr>
        <p:spPr>
          <a:xfrm>
            <a:off x="392943" y="1782531"/>
            <a:ext cx="2579781" cy="381926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ko-KR" altLang="en-US" sz="1400" b="1" spc="-6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D966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세균성</a:t>
            </a:r>
            <a:r>
              <a:rPr lang="en-US" altLang="ko-KR" sz="1400" spc="-6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(18</a:t>
            </a:r>
            <a:r>
              <a:rPr lang="ko-KR" altLang="en-US" sz="1400" spc="-6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종</a:t>
            </a:r>
            <a:r>
              <a:rPr lang="en-US" altLang="ko-KR" sz="1400" spc="-6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400" spc="-6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1651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4224F9-9B09-493E-81D9-DB0D8D907EE8}"/>
              </a:ext>
            </a:extLst>
          </p:cNvPr>
          <p:cNvSpPr txBox="1"/>
          <p:nvPr/>
        </p:nvSpPr>
        <p:spPr>
          <a:xfrm>
            <a:off x="3056764" y="4355889"/>
            <a:ext cx="2384841" cy="381926"/>
          </a:xfrm>
          <a:prstGeom prst="round2SameRect">
            <a:avLst/>
          </a:prstGeom>
          <a:solidFill>
            <a:srgbClr val="1F4F65"/>
          </a:solidFill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ko-KR" altLang="en-US" sz="1400" b="1" spc="-6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D966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원충성</a:t>
            </a:r>
            <a:r>
              <a:rPr lang="en-US" altLang="ko-KR" sz="1400" spc="-6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(5</a:t>
            </a:r>
            <a:r>
              <a:rPr lang="ko-KR" altLang="en-US" sz="1400" spc="-6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종</a:t>
            </a:r>
            <a:r>
              <a:rPr lang="en-US" altLang="ko-KR" sz="1400" spc="-6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400" spc="-6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1651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02BBDD-C1C8-440E-84DF-F71ED5FB52BC}"/>
              </a:ext>
            </a:extLst>
          </p:cNvPr>
          <p:cNvSpPr txBox="1"/>
          <p:nvPr/>
        </p:nvSpPr>
        <p:spPr>
          <a:xfrm>
            <a:off x="3056764" y="1782531"/>
            <a:ext cx="2384841" cy="381926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ko-KR" altLang="en-US" sz="1400" b="1" spc="-6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D966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바이러스성</a:t>
            </a:r>
            <a:r>
              <a:rPr lang="en-US" altLang="ko-KR" sz="1400" spc="-6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(7</a:t>
            </a:r>
            <a:r>
              <a:rPr lang="ko-KR" altLang="en-US" sz="1400" spc="-6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종</a:t>
            </a:r>
            <a:r>
              <a:rPr lang="en-US" altLang="ko-KR" sz="1400" spc="-6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400" spc="-6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1651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4" name="그룹 26">
            <a:extLst>
              <a:ext uri="{FF2B5EF4-FFF2-40B4-BE49-F238E27FC236}">
                <a16:creationId xmlns:a16="http://schemas.microsoft.com/office/drawing/2014/main" id="{AC60BB98-4169-431A-A82E-28A89AC84E22}"/>
              </a:ext>
            </a:extLst>
          </p:cNvPr>
          <p:cNvGrpSpPr/>
          <p:nvPr/>
        </p:nvGrpSpPr>
        <p:grpSpPr>
          <a:xfrm>
            <a:off x="3226136" y="4883858"/>
            <a:ext cx="2045876" cy="1539542"/>
            <a:chOff x="6270393" y="1910358"/>
            <a:chExt cx="2176340" cy="2042517"/>
          </a:xfrm>
        </p:grpSpPr>
        <p:sp>
          <p:nvSpPr>
            <p:cNvPr id="25" name="사각형: 둥근 모서리 31">
              <a:extLst>
                <a:ext uri="{FF2B5EF4-FFF2-40B4-BE49-F238E27FC236}">
                  <a16:creationId xmlns:a16="http://schemas.microsoft.com/office/drawing/2014/main" id="{EBBD6165-E14D-485C-98CE-F3AB45D4C678}"/>
                </a:ext>
              </a:extLst>
            </p:cNvPr>
            <p:cNvSpPr/>
            <p:nvPr/>
          </p:nvSpPr>
          <p:spPr>
            <a:xfrm>
              <a:off x="6270393" y="1910358"/>
              <a:ext cx="2176340" cy="2042517"/>
            </a:xfrm>
            <a:prstGeom prst="roundRect">
              <a:avLst>
                <a:gd name="adj" fmla="val 57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400" spc="-53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6DE4CF74-298D-439A-9D23-8F9A3D8F877A}"/>
                </a:ext>
              </a:extLst>
            </p:cNvPr>
            <p:cNvSpPr/>
            <p:nvPr/>
          </p:nvSpPr>
          <p:spPr>
            <a:xfrm>
              <a:off x="6315576" y="2046187"/>
              <a:ext cx="2085975" cy="1764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이질아메바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람블편모충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작은와포자충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원포자충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쿠도아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27" name="그룹 27">
            <a:extLst>
              <a:ext uri="{FF2B5EF4-FFF2-40B4-BE49-F238E27FC236}">
                <a16:creationId xmlns:a16="http://schemas.microsoft.com/office/drawing/2014/main" id="{6E35F88A-087E-44D6-A6B1-E0B4B86DBB8C}"/>
              </a:ext>
            </a:extLst>
          </p:cNvPr>
          <p:cNvGrpSpPr/>
          <p:nvPr/>
        </p:nvGrpSpPr>
        <p:grpSpPr>
          <a:xfrm>
            <a:off x="3231789" y="2310499"/>
            <a:ext cx="2045876" cy="1805550"/>
            <a:chOff x="3493855" y="1910358"/>
            <a:chExt cx="2176340" cy="2349827"/>
          </a:xfrm>
        </p:grpSpPr>
        <p:sp>
          <p:nvSpPr>
            <p:cNvPr id="28" name="사각형: 둥근 모서리 28">
              <a:extLst>
                <a:ext uri="{FF2B5EF4-FFF2-40B4-BE49-F238E27FC236}">
                  <a16:creationId xmlns:a16="http://schemas.microsoft.com/office/drawing/2014/main" id="{41204D19-2568-4718-BBC1-AFED692DA2F4}"/>
                </a:ext>
              </a:extLst>
            </p:cNvPr>
            <p:cNvSpPr/>
            <p:nvPr/>
          </p:nvSpPr>
          <p:spPr>
            <a:xfrm>
              <a:off x="3493855" y="1910358"/>
              <a:ext cx="2176340" cy="2349827"/>
            </a:xfrm>
            <a:prstGeom prst="roundRect">
              <a:avLst>
                <a:gd name="adj" fmla="val 57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400" spc="-53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11ADDE3E-9BA6-4313-91A5-7E21E0B174B2}"/>
                </a:ext>
              </a:extLst>
            </p:cNvPr>
            <p:cNvSpPr/>
            <p:nvPr/>
          </p:nvSpPr>
          <p:spPr>
            <a:xfrm>
              <a:off x="3539038" y="2103759"/>
              <a:ext cx="2085975" cy="2103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노로바이러스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altLang="ko-KR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A, E</a:t>
              </a: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형 간염바이러스</a:t>
              </a: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로타바이러스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아스트로바이러스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장관아데노바이러스</a:t>
              </a:r>
              <a:endParaRPr lang="ko-KR" altLang="en-US" sz="1400" kern="0" spc="-38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08347" indent="-108347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kern="0" spc="-38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사포바이러스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B12D96D-9109-4085-AADC-982D2246E77E}"/>
              </a:ext>
            </a:extLst>
          </p:cNvPr>
          <p:cNvSpPr txBox="1"/>
          <p:nvPr/>
        </p:nvSpPr>
        <p:spPr>
          <a:xfrm>
            <a:off x="9258874" y="2107404"/>
            <a:ext cx="2522365" cy="4447748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42000">
                <a:schemeClr val="bg1">
                  <a:lumMod val="95000"/>
                </a:schemeClr>
              </a:gs>
            </a:gsLst>
            <a:lin ang="16200000" scaled="1"/>
          </a:gradFill>
        </p:spPr>
        <p:txBody>
          <a:bodyPr wrap="square" rtlCol="0">
            <a:noAutofit/>
          </a:bodyPr>
          <a:lstStyle>
            <a:defPPr>
              <a:defRPr lang="ko-KR"/>
            </a:defPPr>
            <a:lvl1pPr algn="ctr">
              <a:defRPr b="1" spc="-1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 sz="14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CD94DF-86C4-4375-8513-BC6E345D8343}"/>
              </a:ext>
            </a:extLst>
          </p:cNvPr>
          <p:cNvSpPr txBox="1"/>
          <p:nvPr/>
        </p:nvSpPr>
        <p:spPr>
          <a:xfrm>
            <a:off x="6515895" y="2107404"/>
            <a:ext cx="2627090" cy="4447749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42000">
                <a:schemeClr val="bg1">
                  <a:lumMod val="95000"/>
                </a:schemeClr>
              </a:gs>
            </a:gsLst>
            <a:lin ang="16200000" scaled="1"/>
          </a:gradFill>
        </p:spPr>
        <p:txBody>
          <a:bodyPr wrap="square" rtlCol="0">
            <a:noAutofit/>
          </a:bodyPr>
          <a:lstStyle>
            <a:defPPr>
              <a:defRPr lang="ko-KR"/>
            </a:defPPr>
            <a:lvl1pPr algn="ctr">
              <a:defRPr b="1" spc="-1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 sz="1400"/>
          </a:p>
        </p:txBody>
      </p:sp>
      <p:sp>
        <p:nvSpPr>
          <p:cNvPr id="48" name="사각형: 둥근 모서리 23">
            <a:extLst>
              <a:ext uri="{FF2B5EF4-FFF2-40B4-BE49-F238E27FC236}">
                <a16:creationId xmlns:a16="http://schemas.microsoft.com/office/drawing/2014/main" id="{1C476B1B-D97A-44A0-8D6A-5E2F0AC07E08}"/>
              </a:ext>
            </a:extLst>
          </p:cNvPr>
          <p:cNvSpPr/>
          <p:nvPr/>
        </p:nvSpPr>
        <p:spPr>
          <a:xfrm>
            <a:off x="6631784" y="2300936"/>
            <a:ext cx="2352992" cy="2573359"/>
          </a:xfrm>
          <a:prstGeom prst="roundRect">
            <a:avLst>
              <a:gd name="adj" fmla="val 49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7D357DB0-CCB0-489A-AFA5-22EFCEE4B1DE}"/>
              </a:ext>
            </a:extLst>
          </p:cNvPr>
          <p:cNvSpPr/>
          <p:nvPr/>
        </p:nvSpPr>
        <p:spPr>
          <a:xfrm>
            <a:off x="6657393" y="2449541"/>
            <a:ext cx="23440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463" indent="-1444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동물성</a:t>
            </a:r>
            <a:r>
              <a:rPr lang="en-US" altLang="ko-KR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kern="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복어독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kern="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시가테라독</a:t>
            </a: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</a:t>
            </a:r>
            <a:endParaRPr lang="en-US" altLang="ko-KR" sz="1400" kern="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44463" indent="-1444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식물성</a:t>
            </a:r>
            <a:r>
              <a:rPr lang="en-US" altLang="ko-KR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kern="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감자독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원추리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여로 등</a:t>
            </a:r>
            <a:endParaRPr lang="en-US" altLang="ko-KR" sz="1400" kern="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44463" indent="-1444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곰팡이독소</a:t>
            </a:r>
            <a:r>
              <a:rPr lang="en-US" altLang="ko-KR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kern="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아플라톡신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kern="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맥각독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kern="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황변미독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kern="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파튤린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kern="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오클라톡신</a:t>
            </a: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</a:t>
            </a:r>
            <a:endParaRPr lang="en-US" altLang="ko-KR" sz="1400" kern="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0" name="사각형: 둥근 모서리 26">
            <a:extLst>
              <a:ext uri="{FF2B5EF4-FFF2-40B4-BE49-F238E27FC236}">
                <a16:creationId xmlns:a16="http://schemas.microsoft.com/office/drawing/2014/main" id="{9B3A2116-A348-48B6-B601-AE55734D72A5}"/>
              </a:ext>
            </a:extLst>
          </p:cNvPr>
          <p:cNvSpPr/>
          <p:nvPr/>
        </p:nvSpPr>
        <p:spPr>
          <a:xfrm>
            <a:off x="9421216" y="2300935"/>
            <a:ext cx="2227901" cy="2573360"/>
          </a:xfrm>
          <a:prstGeom prst="roundRect">
            <a:avLst>
              <a:gd name="adj" fmla="val 49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4CC3ADD-1EDF-4353-AE44-6DEC10E19AAA}"/>
              </a:ext>
            </a:extLst>
          </p:cNvPr>
          <p:cNvSpPr/>
          <p:nvPr/>
        </p:nvSpPr>
        <p:spPr>
          <a:xfrm>
            <a:off x="9421215" y="2448841"/>
            <a:ext cx="236002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463" indent="-1444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첨가</a:t>
            </a: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되는 유해물질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식품첨가물</a:t>
            </a:r>
            <a:endParaRPr lang="en-US" altLang="ko-KR" sz="1400" kern="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44463" indent="-1444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잔류</a:t>
            </a:r>
            <a:r>
              <a:rPr lang="en-US" altLang="ko-KR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혼입</a:t>
            </a: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되는 유해물질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잔류농약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유해성 금속화합물</a:t>
            </a:r>
            <a:endParaRPr lang="en-US" altLang="ko-KR" sz="1400" kern="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44463" indent="-1444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기타물질</a:t>
            </a: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의한 중독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메탄올 등</a:t>
            </a:r>
            <a:endParaRPr lang="en-US" altLang="ko-KR" sz="1400" kern="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44463" indent="-1444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조리기구</a:t>
            </a:r>
            <a:r>
              <a:rPr lang="en-US" altLang="ko-KR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포장</a:t>
            </a: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의한 중독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8572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kern="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녹청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구리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), </a:t>
            </a: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납</a:t>
            </a:r>
            <a:r>
              <a:rPr lang="en-US" altLang="ko-KR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비소 등</a:t>
            </a:r>
            <a:endParaRPr lang="en-US" altLang="ko-KR" sz="1400" kern="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EB11FC-A85A-4032-8565-79912481B801}"/>
              </a:ext>
            </a:extLst>
          </p:cNvPr>
          <p:cNvSpPr txBox="1"/>
          <p:nvPr/>
        </p:nvSpPr>
        <p:spPr>
          <a:xfrm>
            <a:off x="9258874" y="1770631"/>
            <a:ext cx="2522365" cy="384262"/>
          </a:xfrm>
          <a:prstGeom prst="round2SameRect">
            <a:avLst/>
          </a:prstGeom>
          <a:solidFill>
            <a:srgbClr val="707840"/>
          </a:solidFill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ko-KR" altLang="en-US" sz="1400" b="1" spc="-8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D966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화학적 식중독</a:t>
            </a:r>
            <a:endParaRPr lang="ko-KR" altLang="en-US" sz="1400" spc="-8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1651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CA5238-F83E-4BF1-9FCB-4F444EBF24DF}"/>
              </a:ext>
            </a:extLst>
          </p:cNvPr>
          <p:cNvSpPr txBox="1"/>
          <p:nvPr/>
        </p:nvSpPr>
        <p:spPr>
          <a:xfrm>
            <a:off x="6515894" y="1776687"/>
            <a:ext cx="2627091" cy="378207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ko-KR" altLang="en-US" sz="1400" b="1" spc="-8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D966"/>
                </a:solidFill>
                <a:effectLst>
                  <a:outerShdw blurRad="1651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자연독 식중독</a:t>
            </a:r>
            <a:endParaRPr lang="ko-KR" altLang="en-US" sz="1400" spc="-8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1651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식중독의 증상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E083123-DC03-4BEF-9696-818808EA1716}"/>
              </a:ext>
            </a:extLst>
          </p:cNvPr>
          <p:cNvGrpSpPr/>
          <p:nvPr/>
        </p:nvGrpSpPr>
        <p:grpSpPr>
          <a:xfrm>
            <a:off x="3992721" y="1751327"/>
            <a:ext cx="5168276" cy="5088699"/>
            <a:chOff x="3011819" y="1770743"/>
            <a:chExt cx="5168276" cy="5088699"/>
          </a:xfrm>
        </p:grpSpPr>
        <p:sp>
          <p:nvSpPr>
            <p:cNvPr id="89" name="그래픽 5">
              <a:extLst>
                <a:ext uri="{FF2B5EF4-FFF2-40B4-BE49-F238E27FC236}">
                  <a16:creationId xmlns:a16="http://schemas.microsoft.com/office/drawing/2014/main" id="{E6C1EFDF-18D7-4EDB-988B-5A8A43D6A735}"/>
                </a:ext>
              </a:extLst>
            </p:cNvPr>
            <p:cNvSpPr/>
            <p:nvPr/>
          </p:nvSpPr>
          <p:spPr>
            <a:xfrm>
              <a:off x="3011819" y="2030165"/>
              <a:ext cx="3043536" cy="4829277"/>
            </a:xfrm>
            <a:custGeom>
              <a:avLst/>
              <a:gdLst>
                <a:gd name="connsiteX0" fmla="*/ 3187126 w 3291462"/>
                <a:gd name="connsiteY0" fmla="*/ 2930647 h 4531103"/>
                <a:gd name="connsiteX1" fmla="*/ 2695544 w 3291462"/>
                <a:gd name="connsiteY1" fmla="*/ 2930647 h 4531103"/>
                <a:gd name="connsiteX2" fmla="*/ 2605776 w 3291462"/>
                <a:gd name="connsiteY2" fmla="*/ 2537382 h 4531103"/>
                <a:gd name="connsiteX3" fmla="*/ 2605776 w 3291462"/>
                <a:gd name="connsiteY3" fmla="*/ 4426767 h 4531103"/>
                <a:gd name="connsiteX4" fmla="*/ 724941 w 3291462"/>
                <a:gd name="connsiteY4" fmla="*/ 4426767 h 4531103"/>
                <a:gd name="connsiteX5" fmla="*/ 724941 w 3291462"/>
                <a:gd name="connsiteY5" fmla="*/ 2537382 h 4531103"/>
                <a:gd name="connsiteX6" fmla="*/ 635173 w 3291462"/>
                <a:gd name="connsiteY6" fmla="*/ 2930647 h 4531103"/>
                <a:gd name="connsiteX7" fmla="*/ 143591 w 3291462"/>
                <a:gd name="connsiteY7" fmla="*/ 2930647 h 4531103"/>
                <a:gd name="connsiteX8" fmla="*/ 271830 w 3291462"/>
                <a:gd name="connsiteY8" fmla="*/ 1985955 h 4531103"/>
                <a:gd name="connsiteX9" fmla="*/ 1323388 w 3291462"/>
                <a:gd name="connsiteY9" fmla="*/ 1537119 h 4531103"/>
                <a:gd name="connsiteX10" fmla="*/ 1378959 w 3291462"/>
                <a:gd name="connsiteY10" fmla="*/ 1306290 h 4531103"/>
                <a:gd name="connsiteX11" fmla="*/ 1391782 w 3291462"/>
                <a:gd name="connsiteY11" fmla="*/ 1306290 h 4531103"/>
                <a:gd name="connsiteX12" fmla="*/ 1169502 w 3291462"/>
                <a:gd name="connsiteY12" fmla="*/ 1280642 h 4531103"/>
                <a:gd name="connsiteX13" fmla="*/ 1105382 w 3291462"/>
                <a:gd name="connsiteY13" fmla="*/ 925848 h 4531103"/>
                <a:gd name="connsiteX14" fmla="*/ 1002791 w 3291462"/>
                <a:gd name="connsiteY14" fmla="*/ 887376 h 4531103"/>
                <a:gd name="connsiteX15" fmla="*/ 1092559 w 3291462"/>
                <a:gd name="connsiteY15" fmla="*/ 686469 h 4531103"/>
                <a:gd name="connsiteX16" fmla="*/ 1665358 w 3291462"/>
                <a:gd name="connsiteY16" fmla="*/ 143591 h 4531103"/>
                <a:gd name="connsiteX17" fmla="*/ 2246708 w 3291462"/>
                <a:gd name="connsiteY17" fmla="*/ 707842 h 4531103"/>
                <a:gd name="connsiteX18" fmla="*/ 1943209 w 3291462"/>
                <a:gd name="connsiteY18" fmla="*/ 1306290 h 4531103"/>
                <a:gd name="connsiteX19" fmla="*/ 1938935 w 3291462"/>
                <a:gd name="connsiteY19" fmla="*/ 1306290 h 4531103"/>
                <a:gd name="connsiteX20" fmla="*/ 1990230 w 3291462"/>
                <a:gd name="connsiteY20" fmla="*/ 1541394 h 4531103"/>
                <a:gd name="connsiteX21" fmla="*/ 3050338 w 3291462"/>
                <a:gd name="connsiteY21" fmla="*/ 1977406 h 4531103"/>
                <a:gd name="connsiteX22" fmla="*/ 3187126 w 3291462"/>
                <a:gd name="connsiteY22" fmla="*/ 2930647 h 4531103"/>
                <a:gd name="connsiteX23" fmla="*/ 1584141 w 3291462"/>
                <a:gd name="connsiteY23" fmla="*/ 2742564 h 4531103"/>
                <a:gd name="connsiteX24" fmla="*/ 1588415 w 3291462"/>
                <a:gd name="connsiteY24" fmla="*/ 2776761 h 4531103"/>
                <a:gd name="connsiteX25" fmla="*/ 1596964 w 3291462"/>
                <a:gd name="connsiteY25" fmla="*/ 2785310 h 4531103"/>
                <a:gd name="connsiteX26" fmla="*/ 1678182 w 3291462"/>
                <a:gd name="connsiteY26" fmla="*/ 2751113 h 4531103"/>
                <a:gd name="connsiteX27" fmla="*/ 1755126 w 3291462"/>
                <a:gd name="connsiteY27" fmla="*/ 2785310 h 4531103"/>
                <a:gd name="connsiteX28" fmla="*/ 1836344 w 3291462"/>
                <a:gd name="connsiteY28" fmla="*/ 2751113 h 4531103"/>
                <a:gd name="connsiteX29" fmla="*/ 1917562 w 3291462"/>
                <a:gd name="connsiteY29" fmla="*/ 2785310 h 4531103"/>
                <a:gd name="connsiteX30" fmla="*/ 1994505 w 3291462"/>
                <a:gd name="connsiteY30" fmla="*/ 2751113 h 4531103"/>
                <a:gd name="connsiteX31" fmla="*/ 2075723 w 3291462"/>
                <a:gd name="connsiteY31" fmla="*/ 2785310 h 4531103"/>
                <a:gd name="connsiteX32" fmla="*/ 2152666 w 3291462"/>
                <a:gd name="connsiteY32" fmla="*/ 2751113 h 4531103"/>
                <a:gd name="connsiteX33" fmla="*/ 2199687 w 3291462"/>
                <a:gd name="connsiteY33" fmla="*/ 2759663 h 4531103"/>
                <a:gd name="connsiteX34" fmla="*/ 2225335 w 3291462"/>
                <a:gd name="connsiteY34" fmla="*/ 2657071 h 4531103"/>
                <a:gd name="connsiteX35" fmla="*/ 1994505 w 3291462"/>
                <a:gd name="connsiteY35" fmla="*/ 2426242 h 4531103"/>
                <a:gd name="connsiteX36" fmla="*/ 1785048 w 3291462"/>
                <a:gd name="connsiteY36" fmla="*/ 2567304 h 4531103"/>
                <a:gd name="connsiteX37" fmla="*/ 1763675 w 3291462"/>
                <a:gd name="connsiteY37" fmla="*/ 2567304 h 4531103"/>
                <a:gd name="connsiteX38" fmla="*/ 1584141 w 3291462"/>
                <a:gd name="connsiteY38" fmla="*/ 2742564 h 4531103"/>
                <a:gd name="connsiteX39" fmla="*/ 2221060 w 3291462"/>
                <a:gd name="connsiteY39" fmla="*/ 2973394 h 4531103"/>
                <a:gd name="connsiteX40" fmla="*/ 2238159 w 3291462"/>
                <a:gd name="connsiteY40" fmla="*/ 2913549 h 4531103"/>
                <a:gd name="connsiteX41" fmla="*/ 2131293 w 3291462"/>
                <a:gd name="connsiteY41" fmla="*/ 2802409 h 4531103"/>
                <a:gd name="connsiteX42" fmla="*/ 2054350 w 3291462"/>
                <a:gd name="connsiteY42" fmla="*/ 2836606 h 4531103"/>
                <a:gd name="connsiteX43" fmla="*/ 1977406 w 3291462"/>
                <a:gd name="connsiteY43" fmla="*/ 2802409 h 4531103"/>
                <a:gd name="connsiteX44" fmla="*/ 1900463 w 3291462"/>
                <a:gd name="connsiteY44" fmla="*/ 2836606 h 4531103"/>
                <a:gd name="connsiteX45" fmla="*/ 1823520 w 3291462"/>
                <a:gd name="connsiteY45" fmla="*/ 2802409 h 4531103"/>
                <a:gd name="connsiteX46" fmla="*/ 1746576 w 3291462"/>
                <a:gd name="connsiteY46" fmla="*/ 2836606 h 4531103"/>
                <a:gd name="connsiteX47" fmla="*/ 1669633 w 3291462"/>
                <a:gd name="connsiteY47" fmla="*/ 2802409 h 4531103"/>
                <a:gd name="connsiteX48" fmla="*/ 1592690 w 3291462"/>
                <a:gd name="connsiteY48" fmla="*/ 2836606 h 4531103"/>
                <a:gd name="connsiteX49" fmla="*/ 1515747 w 3291462"/>
                <a:gd name="connsiteY49" fmla="*/ 2802409 h 4531103"/>
                <a:gd name="connsiteX50" fmla="*/ 1438803 w 3291462"/>
                <a:gd name="connsiteY50" fmla="*/ 2836606 h 4531103"/>
                <a:gd name="connsiteX51" fmla="*/ 1361860 w 3291462"/>
                <a:gd name="connsiteY51" fmla="*/ 2802409 h 4531103"/>
                <a:gd name="connsiteX52" fmla="*/ 1284917 w 3291462"/>
                <a:gd name="connsiteY52" fmla="*/ 2836606 h 4531103"/>
                <a:gd name="connsiteX53" fmla="*/ 1207973 w 3291462"/>
                <a:gd name="connsiteY53" fmla="*/ 2802409 h 4531103"/>
                <a:gd name="connsiteX54" fmla="*/ 1131030 w 3291462"/>
                <a:gd name="connsiteY54" fmla="*/ 2836606 h 4531103"/>
                <a:gd name="connsiteX55" fmla="*/ 1054087 w 3291462"/>
                <a:gd name="connsiteY55" fmla="*/ 2802409 h 4531103"/>
                <a:gd name="connsiteX56" fmla="*/ 947221 w 3291462"/>
                <a:gd name="connsiteY56" fmla="*/ 2913549 h 4531103"/>
                <a:gd name="connsiteX57" fmla="*/ 964320 w 3291462"/>
                <a:gd name="connsiteY57" fmla="*/ 2973394 h 4531103"/>
                <a:gd name="connsiteX58" fmla="*/ 947221 w 3291462"/>
                <a:gd name="connsiteY58" fmla="*/ 3033239 h 4531103"/>
                <a:gd name="connsiteX59" fmla="*/ 964320 w 3291462"/>
                <a:gd name="connsiteY59" fmla="*/ 3093083 h 4531103"/>
                <a:gd name="connsiteX60" fmla="*/ 947221 w 3291462"/>
                <a:gd name="connsiteY60" fmla="*/ 3152928 h 4531103"/>
                <a:gd name="connsiteX61" fmla="*/ 964320 w 3291462"/>
                <a:gd name="connsiteY61" fmla="*/ 3212773 h 4531103"/>
                <a:gd name="connsiteX62" fmla="*/ 955770 w 3291462"/>
                <a:gd name="connsiteY62" fmla="*/ 3264068 h 4531103"/>
                <a:gd name="connsiteX63" fmla="*/ 972869 w 3291462"/>
                <a:gd name="connsiteY63" fmla="*/ 3323913 h 4531103"/>
                <a:gd name="connsiteX64" fmla="*/ 955770 w 3291462"/>
                <a:gd name="connsiteY64" fmla="*/ 3383758 h 4531103"/>
                <a:gd name="connsiteX65" fmla="*/ 972869 w 3291462"/>
                <a:gd name="connsiteY65" fmla="*/ 3443603 h 4531103"/>
                <a:gd name="connsiteX66" fmla="*/ 955770 w 3291462"/>
                <a:gd name="connsiteY66" fmla="*/ 3499173 h 4531103"/>
                <a:gd name="connsiteX67" fmla="*/ 1062636 w 3291462"/>
                <a:gd name="connsiteY67" fmla="*/ 3610313 h 4531103"/>
                <a:gd name="connsiteX68" fmla="*/ 1169502 w 3291462"/>
                <a:gd name="connsiteY68" fmla="*/ 3499173 h 4531103"/>
                <a:gd name="connsiteX69" fmla="*/ 1152403 w 3291462"/>
                <a:gd name="connsiteY69" fmla="*/ 3439328 h 4531103"/>
                <a:gd name="connsiteX70" fmla="*/ 1169502 w 3291462"/>
                <a:gd name="connsiteY70" fmla="*/ 3379483 h 4531103"/>
                <a:gd name="connsiteX71" fmla="*/ 1152403 w 3291462"/>
                <a:gd name="connsiteY71" fmla="*/ 3319639 h 4531103"/>
                <a:gd name="connsiteX72" fmla="*/ 1169502 w 3291462"/>
                <a:gd name="connsiteY72" fmla="*/ 3264068 h 4531103"/>
                <a:gd name="connsiteX73" fmla="*/ 1152403 w 3291462"/>
                <a:gd name="connsiteY73" fmla="*/ 3204224 h 4531103"/>
                <a:gd name="connsiteX74" fmla="*/ 1169502 w 3291462"/>
                <a:gd name="connsiteY74" fmla="*/ 3144379 h 4531103"/>
                <a:gd name="connsiteX75" fmla="*/ 1152403 w 3291462"/>
                <a:gd name="connsiteY75" fmla="*/ 3084534 h 4531103"/>
                <a:gd name="connsiteX76" fmla="*/ 1169502 w 3291462"/>
                <a:gd name="connsiteY76" fmla="*/ 3024689 h 4531103"/>
                <a:gd name="connsiteX77" fmla="*/ 1169502 w 3291462"/>
                <a:gd name="connsiteY77" fmla="*/ 3007591 h 4531103"/>
                <a:gd name="connsiteX78" fmla="*/ 1216523 w 3291462"/>
                <a:gd name="connsiteY78" fmla="*/ 3020415 h 4531103"/>
                <a:gd name="connsiteX79" fmla="*/ 1293466 w 3291462"/>
                <a:gd name="connsiteY79" fmla="*/ 2986218 h 4531103"/>
                <a:gd name="connsiteX80" fmla="*/ 1370409 w 3291462"/>
                <a:gd name="connsiteY80" fmla="*/ 3020415 h 4531103"/>
                <a:gd name="connsiteX81" fmla="*/ 1447353 w 3291462"/>
                <a:gd name="connsiteY81" fmla="*/ 2986218 h 4531103"/>
                <a:gd name="connsiteX82" fmla="*/ 1524296 w 3291462"/>
                <a:gd name="connsiteY82" fmla="*/ 3020415 h 4531103"/>
                <a:gd name="connsiteX83" fmla="*/ 1601239 w 3291462"/>
                <a:gd name="connsiteY83" fmla="*/ 2986218 h 4531103"/>
                <a:gd name="connsiteX84" fmla="*/ 1678182 w 3291462"/>
                <a:gd name="connsiteY84" fmla="*/ 3020415 h 4531103"/>
                <a:gd name="connsiteX85" fmla="*/ 1755126 w 3291462"/>
                <a:gd name="connsiteY85" fmla="*/ 2986218 h 4531103"/>
                <a:gd name="connsiteX86" fmla="*/ 1832069 w 3291462"/>
                <a:gd name="connsiteY86" fmla="*/ 3020415 h 4531103"/>
                <a:gd name="connsiteX87" fmla="*/ 1909012 w 3291462"/>
                <a:gd name="connsiteY87" fmla="*/ 2986218 h 4531103"/>
                <a:gd name="connsiteX88" fmla="*/ 1985955 w 3291462"/>
                <a:gd name="connsiteY88" fmla="*/ 3020415 h 4531103"/>
                <a:gd name="connsiteX89" fmla="*/ 2032976 w 3291462"/>
                <a:gd name="connsiteY89" fmla="*/ 3007591 h 4531103"/>
                <a:gd name="connsiteX90" fmla="*/ 2032976 w 3291462"/>
                <a:gd name="connsiteY90" fmla="*/ 3024689 h 4531103"/>
                <a:gd name="connsiteX91" fmla="*/ 2050075 w 3291462"/>
                <a:gd name="connsiteY91" fmla="*/ 3084534 h 4531103"/>
                <a:gd name="connsiteX92" fmla="*/ 2032976 w 3291462"/>
                <a:gd name="connsiteY92" fmla="*/ 3144379 h 4531103"/>
                <a:gd name="connsiteX93" fmla="*/ 2050075 w 3291462"/>
                <a:gd name="connsiteY93" fmla="*/ 3204224 h 4531103"/>
                <a:gd name="connsiteX94" fmla="*/ 2024427 w 3291462"/>
                <a:gd name="connsiteY94" fmla="*/ 3264068 h 4531103"/>
                <a:gd name="connsiteX95" fmla="*/ 2041526 w 3291462"/>
                <a:gd name="connsiteY95" fmla="*/ 3323913 h 4531103"/>
                <a:gd name="connsiteX96" fmla="*/ 2024427 w 3291462"/>
                <a:gd name="connsiteY96" fmla="*/ 3383758 h 4531103"/>
                <a:gd name="connsiteX97" fmla="*/ 2041526 w 3291462"/>
                <a:gd name="connsiteY97" fmla="*/ 3443603 h 4531103"/>
                <a:gd name="connsiteX98" fmla="*/ 2024427 w 3291462"/>
                <a:gd name="connsiteY98" fmla="*/ 3499173 h 4531103"/>
                <a:gd name="connsiteX99" fmla="*/ 2024427 w 3291462"/>
                <a:gd name="connsiteY99" fmla="*/ 3503447 h 4531103"/>
                <a:gd name="connsiteX100" fmla="*/ 2020153 w 3291462"/>
                <a:gd name="connsiteY100" fmla="*/ 3503447 h 4531103"/>
                <a:gd name="connsiteX101" fmla="*/ 1964582 w 3291462"/>
                <a:gd name="connsiteY101" fmla="*/ 3520546 h 4531103"/>
                <a:gd name="connsiteX102" fmla="*/ 1909012 w 3291462"/>
                <a:gd name="connsiteY102" fmla="*/ 3503447 h 4531103"/>
                <a:gd name="connsiteX103" fmla="*/ 1853442 w 3291462"/>
                <a:gd name="connsiteY103" fmla="*/ 3520546 h 4531103"/>
                <a:gd name="connsiteX104" fmla="*/ 1797872 w 3291462"/>
                <a:gd name="connsiteY104" fmla="*/ 3503447 h 4531103"/>
                <a:gd name="connsiteX105" fmla="*/ 1742302 w 3291462"/>
                <a:gd name="connsiteY105" fmla="*/ 3520546 h 4531103"/>
                <a:gd name="connsiteX106" fmla="*/ 1686732 w 3291462"/>
                <a:gd name="connsiteY106" fmla="*/ 3503447 h 4531103"/>
                <a:gd name="connsiteX107" fmla="*/ 1631161 w 3291462"/>
                <a:gd name="connsiteY107" fmla="*/ 3520546 h 4531103"/>
                <a:gd name="connsiteX108" fmla="*/ 1575591 w 3291462"/>
                <a:gd name="connsiteY108" fmla="*/ 3503447 h 4531103"/>
                <a:gd name="connsiteX109" fmla="*/ 1468726 w 3291462"/>
                <a:gd name="connsiteY109" fmla="*/ 3614588 h 4531103"/>
                <a:gd name="connsiteX110" fmla="*/ 1498648 w 3291462"/>
                <a:gd name="connsiteY110" fmla="*/ 3695806 h 4531103"/>
                <a:gd name="connsiteX111" fmla="*/ 1490099 w 3291462"/>
                <a:gd name="connsiteY111" fmla="*/ 3734277 h 4531103"/>
                <a:gd name="connsiteX112" fmla="*/ 1502923 w 3291462"/>
                <a:gd name="connsiteY112" fmla="*/ 3781298 h 4531103"/>
                <a:gd name="connsiteX113" fmla="*/ 1490099 w 3291462"/>
                <a:gd name="connsiteY113" fmla="*/ 3828319 h 4531103"/>
                <a:gd name="connsiteX114" fmla="*/ 1502923 w 3291462"/>
                <a:gd name="connsiteY114" fmla="*/ 3875340 h 4531103"/>
                <a:gd name="connsiteX115" fmla="*/ 1490099 w 3291462"/>
                <a:gd name="connsiteY115" fmla="*/ 3922361 h 4531103"/>
                <a:gd name="connsiteX116" fmla="*/ 1571317 w 3291462"/>
                <a:gd name="connsiteY116" fmla="*/ 4012128 h 4531103"/>
                <a:gd name="connsiteX117" fmla="*/ 1652535 w 3291462"/>
                <a:gd name="connsiteY117" fmla="*/ 3922361 h 4531103"/>
                <a:gd name="connsiteX118" fmla="*/ 1639711 w 3291462"/>
                <a:gd name="connsiteY118" fmla="*/ 3875340 h 4531103"/>
                <a:gd name="connsiteX119" fmla="*/ 1652535 w 3291462"/>
                <a:gd name="connsiteY119" fmla="*/ 3828319 h 4531103"/>
                <a:gd name="connsiteX120" fmla="*/ 1639711 w 3291462"/>
                <a:gd name="connsiteY120" fmla="*/ 3781298 h 4531103"/>
                <a:gd name="connsiteX121" fmla="*/ 1652535 w 3291462"/>
                <a:gd name="connsiteY121" fmla="*/ 3734277 h 4531103"/>
                <a:gd name="connsiteX122" fmla="*/ 1652535 w 3291462"/>
                <a:gd name="connsiteY122" fmla="*/ 3725728 h 4531103"/>
                <a:gd name="connsiteX123" fmla="*/ 1678182 w 3291462"/>
                <a:gd name="connsiteY123" fmla="*/ 3730003 h 4531103"/>
                <a:gd name="connsiteX124" fmla="*/ 1733753 w 3291462"/>
                <a:gd name="connsiteY124" fmla="*/ 3712904 h 4531103"/>
                <a:gd name="connsiteX125" fmla="*/ 1789323 w 3291462"/>
                <a:gd name="connsiteY125" fmla="*/ 3730003 h 4531103"/>
                <a:gd name="connsiteX126" fmla="*/ 1844893 w 3291462"/>
                <a:gd name="connsiteY126" fmla="*/ 3712904 h 4531103"/>
                <a:gd name="connsiteX127" fmla="*/ 1900463 w 3291462"/>
                <a:gd name="connsiteY127" fmla="*/ 3730003 h 4531103"/>
                <a:gd name="connsiteX128" fmla="*/ 1956033 w 3291462"/>
                <a:gd name="connsiteY128" fmla="*/ 3712904 h 4531103"/>
                <a:gd name="connsiteX129" fmla="*/ 2011603 w 3291462"/>
                <a:gd name="connsiteY129" fmla="*/ 3730003 h 4531103"/>
                <a:gd name="connsiteX130" fmla="*/ 2067173 w 3291462"/>
                <a:gd name="connsiteY130" fmla="*/ 3712904 h 4531103"/>
                <a:gd name="connsiteX131" fmla="*/ 2122744 w 3291462"/>
                <a:gd name="connsiteY131" fmla="*/ 3730003 h 4531103"/>
                <a:gd name="connsiteX132" fmla="*/ 2229609 w 3291462"/>
                <a:gd name="connsiteY132" fmla="*/ 3618863 h 4531103"/>
                <a:gd name="connsiteX133" fmla="*/ 2212511 w 3291462"/>
                <a:gd name="connsiteY133" fmla="*/ 3559018 h 4531103"/>
                <a:gd name="connsiteX134" fmla="*/ 2229609 w 3291462"/>
                <a:gd name="connsiteY134" fmla="*/ 3499173 h 4531103"/>
                <a:gd name="connsiteX135" fmla="*/ 2212511 w 3291462"/>
                <a:gd name="connsiteY135" fmla="*/ 3439328 h 4531103"/>
                <a:gd name="connsiteX136" fmla="*/ 2229609 w 3291462"/>
                <a:gd name="connsiteY136" fmla="*/ 3379483 h 4531103"/>
                <a:gd name="connsiteX137" fmla="*/ 2212511 w 3291462"/>
                <a:gd name="connsiteY137" fmla="*/ 3319639 h 4531103"/>
                <a:gd name="connsiteX138" fmla="*/ 2238159 w 3291462"/>
                <a:gd name="connsiteY138" fmla="*/ 3264068 h 4531103"/>
                <a:gd name="connsiteX139" fmla="*/ 2221060 w 3291462"/>
                <a:gd name="connsiteY139" fmla="*/ 3204224 h 4531103"/>
                <a:gd name="connsiteX140" fmla="*/ 2238159 w 3291462"/>
                <a:gd name="connsiteY140" fmla="*/ 3144379 h 4531103"/>
                <a:gd name="connsiteX141" fmla="*/ 2221060 w 3291462"/>
                <a:gd name="connsiteY141" fmla="*/ 3084534 h 4531103"/>
                <a:gd name="connsiteX142" fmla="*/ 2238159 w 3291462"/>
                <a:gd name="connsiteY142" fmla="*/ 3024689 h 4531103"/>
                <a:gd name="connsiteX143" fmla="*/ 2221060 w 3291462"/>
                <a:gd name="connsiteY143" fmla="*/ 2973394 h 4531103"/>
                <a:gd name="connsiteX144" fmla="*/ 1195150 w 3291462"/>
                <a:gd name="connsiteY144" fmla="*/ 3315364 h 4531103"/>
                <a:gd name="connsiteX145" fmla="*/ 1195150 w 3291462"/>
                <a:gd name="connsiteY145" fmla="*/ 3400856 h 4531103"/>
                <a:gd name="connsiteX146" fmla="*/ 1917562 w 3291462"/>
                <a:gd name="connsiteY146" fmla="*/ 3400856 h 4531103"/>
                <a:gd name="connsiteX147" fmla="*/ 1917562 w 3291462"/>
                <a:gd name="connsiteY147" fmla="*/ 3400856 h 4531103"/>
                <a:gd name="connsiteX148" fmla="*/ 1237896 w 3291462"/>
                <a:gd name="connsiteY148" fmla="*/ 3400856 h 4531103"/>
                <a:gd name="connsiteX149" fmla="*/ 1237896 w 3291462"/>
                <a:gd name="connsiteY149" fmla="*/ 3315364 h 4531103"/>
                <a:gd name="connsiteX150" fmla="*/ 1879090 w 3291462"/>
                <a:gd name="connsiteY150" fmla="*/ 3315364 h 4531103"/>
                <a:gd name="connsiteX151" fmla="*/ 1879090 w 3291462"/>
                <a:gd name="connsiteY151" fmla="*/ 3187125 h 4531103"/>
                <a:gd name="connsiteX152" fmla="*/ 1237896 w 3291462"/>
                <a:gd name="connsiteY152" fmla="*/ 3187125 h 4531103"/>
                <a:gd name="connsiteX153" fmla="*/ 1237896 w 3291462"/>
                <a:gd name="connsiteY153" fmla="*/ 3229871 h 4531103"/>
                <a:gd name="connsiteX154" fmla="*/ 1879090 w 3291462"/>
                <a:gd name="connsiteY154" fmla="*/ 3229871 h 4531103"/>
                <a:gd name="connsiteX155" fmla="*/ 1879090 w 3291462"/>
                <a:gd name="connsiteY155" fmla="*/ 3315364 h 4531103"/>
                <a:gd name="connsiteX156" fmla="*/ 1195150 w 3291462"/>
                <a:gd name="connsiteY156" fmla="*/ 3315364 h 4531103"/>
                <a:gd name="connsiteX157" fmla="*/ 1622612 w 3291462"/>
                <a:gd name="connsiteY157" fmla="*/ 1220797 h 4531103"/>
                <a:gd name="connsiteX158" fmla="*/ 1622612 w 3291462"/>
                <a:gd name="connsiteY158" fmla="*/ 2571579 h 4531103"/>
                <a:gd name="connsiteX159" fmla="*/ 1708105 w 3291462"/>
                <a:gd name="connsiteY159" fmla="*/ 2498910 h 4531103"/>
                <a:gd name="connsiteX160" fmla="*/ 1708105 w 3291462"/>
                <a:gd name="connsiteY160" fmla="*/ 1135305 h 4531103"/>
                <a:gd name="connsiteX161" fmla="*/ 1165227 w 3291462"/>
                <a:gd name="connsiteY161" fmla="*/ 1135305 h 4531103"/>
                <a:gd name="connsiteX162" fmla="*/ 1276367 w 3291462"/>
                <a:gd name="connsiteY162" fmla="*/ 1220797 h 4531103"/>
                <a:gd name="connsiteX163" fmla="*/ 1622612 w 3291462"/>
                <a:gd name="connsiteY163" fmla="*/ 1220797 h 4531103"/>
                <a:gd name="connsiteX164" fmla="*/ 1289191 w 3291462"/>
                <a:gd name="connsiteY164" fmla="*/ 2734015 h 4531103"/>
                <a:gd name="connsiteX165" fmla="*/ 1447353 w 3291462"/>
                <a:gd name="connsiteY165" fmla="*/ 2734015 h 4531103"/>
                <a:gd name="connsiteX166" fmla="*/ 1498648 w 3291462"/>
                <a:gd name="connsiteY166" fmla="*/ 2605776 h 4531103"/>
                <a:gd name="connsiteX167" fmla="*/ 1165227 w 3291462"/>
                <a:gd name="connsiteY167" fmla="*/ 2734015 h 4531103"/>
                <a:gd name="connsiteX168" fmla="*/ 1289191 w 3291462"/>
                <a:gd name="connsiteY168" fmla="*/ 2734015 h 4531103"/>
                <a:gd name="connsiteX0" fmla="*/ 3043535 w 3043535"/>
                <a:gd name="connsiteY0" fmla="*/ 2787056 h 4816576"/>
                <a:gd name="connsiteX1" fmla="*/ 2551953 w 3043535"/>
                <a:gd name="connsiteY1" fmla="*/ 2787056 h 4816576"/>
                <a:gd name="connsiteX2" fmla="*/ 2462185 w 3043535"/>
                <a:gd name="connsiteY2" fmla="*/ 2393791 h 4816576"/>
                <a:gd name="connsiteX3" fmla="*/ 2474885 w 3043535"/>
                <a:gd name="connsiteY3" fmla="*/ 4816576 h 4816576"/>
                <a:gd name="connsiteX4" fmla="*/ 581350 w 3043535"/>
                <a:gd name="connsiteY4" fmla="*/ 4283176 h 4816576"/>
                <a:gd name="connsiteX5" fmla="*/ 581350 w 3043535"/>
                <a:gd name="connsiteY5" fmla="*/ 2393791 h 4816576"/>
                <a:gd name="connsiteX6" fmla="*/ 491582 w 3043535"/>
                <a:gd name="connsiteY6" fmla="*/ 2787056 h 4816576"/>
                <a:gd name="connsiteX7" fmla="*/ 0 w 3043535"/>
                <a:gd name="connsiteY7" fmla="*/ 2787056 h 4816576"/>
                <a:gd name="connsiteX8" fmla="*/ 128239 w 3043535"/>
                <a:gd name="connsiteY8" fmla="*/ 1842364 h 4816576"/>
                <a:gd name="connsiteX9" fmla="*/ 1179797 w 3043535"/>
                <a:gd name="connsiteY9" fmla="*/ 1393528 h 4816576"/>
                <a:gd name="connsiteX10" fmla="*/ 1235368 w 3043535"/>
                <a:gd name="connsiteY10" fmla="*/ 1162699 h 4816576"/>
                <a:gd name="connsiteX11" fmla="*/ 1248191 w 3043535"/>
                <a:gd name="connsiteY11" fmla="*/ 1162699 h 4816576"/>
                <a:gd name="connsiteX12" fmla="*/ 1025911 w 3043535"/>
                <a:gd name="connsiteY12" fmla="*/ 1137051 h 4816576"/>
                <a:gd name="connsiteX13" fmla="*/ 961791 w 3043535"/>
                <a:gd name="connsiteY13" fmla="*/ 782257 h 4816576"/>
                <a:gd name="connsiteX14" fmla="*/ 859200 w 3043535"/>
                <a:gd name="connsiteY14" fmla="*/ 743785 h 4816576"/>
                <a:gd name="connsiteX15" fmla="*/ 948968 w 3043535"/>
                <a:gd name="connsiteY15" fmla="*/ 542878 h 4816576"/>
                <a:gd name="connsiteX16" fmla="*/ 1521767 w 3043535"/>
                <a:gd name="connsiteY16" fmla="*/ 0 h 4816576"/>
                <a:gd name="connsiteX17" fmla="*/ 2103117 w 3043535"/>
                <a:gd name="connsiteY17" fmla="*/ 564251 h 4816576"/>
                <a:gd name="connsiteX18" fmla="*/ 1799618 w 3043535"/>
                <a:gd name="connsiteY18" fmla="*/ 1162699 h 4816576"/>
                <a:gd name="connsiteX19" fmla="*/ 1795344 w 3043535"/>
                <a:gd name="connsiteY19" fmla="*/ 1162699 h 4816576"/>
                <a:gd name="connsiteX20" fmla="*/ 1846639 w 3043535"/>
                <a:gd name="connsiteY20" fmla="*/ 1397803 h 4816576"/>
                <a:gd name="connsiteX21" fmla="*/ 2906747 w 3043535"/>
                <a:gd name="connsiteY21" fmla="*/ 1833815 h 4816576"/>
                <a:gd name="connsiteX22" fmla="*/ 3043535 w 3043535"/>
                <a:gd name="connsiteY22" fmla="*/ 2787056 h 4816576"/>
                <a:gd name="connsiteX23" fmla="*/ 1440550 w 3043535"/>
                <a:gd name="connsiteY23" fmla="*/ 2598973 h 4816576"/>
                <a:gd name="connsiteX24" fmla="*/ 1444824 w 3043535"/>
                <a:gd name="connsiteY24" fmla="*/ 2633170 h 4816576"/>
                <a:gd name="connsiteX25" fmla="*/ 1453373 w 3043535"/>
                <a:gd name="connsiteY25" fmla="*/ 2641719 h 4816576"/>
                <a:gd name="connsiteX26" fmla="*/ 1534591 w 3043535"/>
                <a:gd name="connsiteY26" fmla="*/ 2607522 h 4816576"/>
                <a:gd name="connsiteX27" fmla="*/ 1611535 w 3043535"/>
                <a:gd name="connsiteY27" fmla="*/ 2641719 h 4816576"/>
                <a:gd name="connsiteX28" fmla="*/ 1692753 w 3043535"/>
                <a:gd name="connsiteY28" fmla="*/ 2607522 h 4816576"/>
                <a:gd name="connsiteX29" fmla="*/ 1773971 w 3043535"/>
                <a:gd name="connsiteY29" fmla="*/ 2641719 h 4816576"/>
                <a:gd name="connsiteX30" fmla="*/ 1850914 w 3043535"/>
                <a:gd name="connsiteY30" fmla="*/ 2607522 h 4816576"/>
                <a:gd name="connsiteX31" fmla="*/ 1932132 w 3043535"/>
                <a:gd name="connsiteY31" fmla="*/ 2641719 h 4816576"/>
                <a:gd name="connsiteX32" fmla="*/ 2009075 w 3043535"/>
                <a:gd name="connsiteY32" fmla="*/ 2607522 h 4816576"/>
                <a:gd name="connsiteX33" fmla="*/ 2056096 w 3043535"/>
                <a:gd name="connsiteY33" fmla="*/ 2616072 h 4816576"/>
                <a:gd name="connsiteX34" fmla="*/ 2081744 w 3043535"/>
                <a:gd name="connsiteY34" fmla="*/ 2513480 h 4816576"/>
                <a:gd name="connsiteX35" fmla="*/ 1850914 w 3043535"/>
                <a:gd name="connsiteY35" fmla="*/ 2282651 h 4816576"/>
                <a:gd name="connsiteX36" fmla="*/ 1641457 w 3043535"/>
                <a:gd name="connsiteY36" fmla="*/ 2423713 h 4816576"/>
                <a:gd name="connsiteX37" fmla="*/ 1620084 w 3043535"/>
                <a:gd name="connsiteY37" fmla="*/ 2423713 h 4816576"/>
                <a:gd name="connsiteX38" fmla="*/ 1440550 w 3043535"/>
                <a:gd name="connsiteY38" fmla="*/ 2598973 h 4816576"/>
                <a:gd name="connsiteX39" fmla="*/ 2077469 w 3043535"/>
                <a:gd name="connsiteY39" fmla="*/ 2829803 h 4816576"/>
                <a:gd name="connsiteX40" fmla="*/ 2094568 w 3043535"/>
                <a:gd name="connsiteY40" fmla="*/ 2769958 h 4816576"/>
                <a:gd name="connsiteX41" fmla="*/ 1987702 w 3043535"/>
                <a:gd name="connsiteY41" fmla="*/ 2658818 h 4816576"/>
                <a:gd name="connsiteX42" fmla="*/ 1910759 w 3043535"/>
                <a:gd name="connsiteY42" fmla="*/ 2693015 h 4816576"/>
                <a:gd name="connsiteX43" fmla="*/ 1833815 w 3043535"/>
                <a:gd name="connsiteY43" fmla="*/ 2658818 h 4816576"/>
                <a:gd name="connsiteX44" fmla="*/ 1756872 w 3043535"/>
                <a:gd name="connsiteY44" fmla="*/ 2693015 h 4816576"/>
                <a:gd name="connsiteX45" fmla="*/ 1679929 w 3043535"/>
                <a:gd name="connsiteY45" fmla="*/ 2658818 h 4816576"/>
                <a:gd name="connsiteX46" fmla="*/ 1602985 w 3043535"/>
                <a:gd name="connsiteY46" fmla="*/ 2693015 h 4816576"/>
                <a:gd name="connsiteX47" fmla="*/ 1526042 w 3043535"/>
                <a:gd name="connsiteY47" fmla="*/ 2658818 h 4816576"/>
                <a:gd name="connsiteX48" fmla="*/ 1449099 w 3043535"/>
                <a:gd name="connsiteY48" fmla="*/ 2693015 h 4816576"/>
                <a:gd name="connsiteX49" fmla="*/ 1372156 w 3043535"/>
                <a:gd name="connsiteY49" fmla="*/ 2658818 h 4816576"/>
                <a:gd name="connsiteX50" fmla="*/ 1295212 w 3043535"/>
                <a:gd name="connsiteY50" fmla="*/ 2693015 h 4816576"/>
                <a:gd name="connsiteX51" fmla="*/ 1218269 w 3043535"/>
                <a:gd name="connsiteY51" fmla="*/ 2658818 h 4816576"/>
                <a:gd name="connsiteX52" fmla="*/ 1141326 w 3043535"/>
                <a:gd name="connsiteY52" fmla="*/ 2693015 h 4816576"/>
                <a:gd name="connsiteX53" fmla="*/ 1064382 w 3043535"/>
                <a:gd name="connsiteY53" fmla="*/ 2658818 h 4816576"/>
                <a:gd name="connsiteX54" fmla="*/ 987439 w 3043535"/>
                <a:gd name="connsiteY54" fmla="*/ 2693015 h 4816576"/>
                <a:gd name="connsiteX55" fmla="*/ 910496 w 3043535"/>
                <a:gd name="connsiteY55" fmla="*/ 2658818 h 4816576"/>
                <a:gd name="connsiteX56" fmla="*/ 803630 w 3043535"/>
                <a:gd name="connsiteY56" fmla="*/ 2769958 h 4816576"/>
                <a:gd name="connsiteX57" fmla="*/ 820729 w 3043535"/>
                <a:gd name="connsiteY57" fmla="*/ 2829803 h 4816576"/>
                <a:gd name="connsiteX58" fmla="*/ 803630 w 3043535"/>
                <a:gd name="connsiteY58" fmla="*/ 2889648 h 4816576"/>
                <a:gd name="connsiteX59" fmla="*/ 820729 w 3043535"/>
                <a:gd name="connsiteY59" fmla="*/ 2949492 h 4816576"/>
                <a:gd name="connsiteX60" fmla="*/ 803630 w 3043535"/>
                <a:gd name="connsiteY60" fmla="*/ 3009337 h 4816576"/>
                <a:gd name="connsiteX61" fmla="*/ 820729 w 3043535"/>
                <a:gd name="connsiteY61" fmla="*/ 3069182 h 4816576"/>
                <a:gd name="connsiteX62" fmla="*/ 812179 w 3043535"/>
                <a:gd name="connsiteY62" fmla="*/ 3120477 h 4816576"/>
                <a:gd name="connsiteX63" fmla="*/ 829278 w 3043535"/>
                <a:gd name="connsiteY63" fmla="*/ 3180322 h 4816576"/>
                <a:gd name="connsiteX64" fmla="*/ 812179 w 3043535"/>
                <a:gd name="connsiteY64" fmla="*/ 3240167 h 4816576"/>
                <a:gd name="connsiteX65" fmla="*/ 829278 w 3043535"/>
                <a:gd name="connsiteY65" fmla="*/ 3300012 h 4816576"/>
                <a:gd name="connsiteX66" fmla="*/ 812179 w 3043535"/>
                <a:gd name="connsiteY66" fmla="*/ 3355582 h 4816576"/>
                <a:gd name="connsiteX67" fmla="*/ 919045 w 3043535"/>
                <a:gd name="connsiteY67" fmla="*/ 3466722 h 4816576"/>
                <a:gd name="connsiteX68" fmla="*/ 1025911 w 3043535"/>
                <a:gd name="connsiteY68" fmla="*/ 3355582 h 4816576"/>
                <a:gd name="connsiteX69" fmla="*/ 1008812 w 3043535"/>
                <a:gd name="connsiteY69" fmla="*/ 3295737 h 4816576"/>
                <a:gd name="connsiteX70" fmla="*/ 1025911 w 3043535"/>
                <a:gd name="connsiteY70" fmla="*/ 3235892 h 4816576"/>
                <a:gd name="connsiteX71" fmla="*/ 1008812 w 3043535"/>
                <a:gd name="connsiteY71" fmla="*/ 3176048 h 4816576"/>
                <a:gd name="connsiteX72" fmla="*/ 1025911 w 3043535"/>
                <a:gd name="connsiteY72" fmla="*/ 3120477 h 4816576"/>
                <a:gd name="connsiteX73" fmla="*/ 1008812 w 3043535"/>
                <a:gd name="connsiteY73" fmla="*/ 3060633 h 4816576"/>
                <a:gd name="connsiteX74" fmla="*/ 1025911 w 3043535"/>
                <a:gd name="connsiteY74" fmla="*/ 3000788 h 4816576"/>
                <a:gd name="connsiteX75" fmla="*/ 1008812 w 3043535"/>
                <a:gd name="connsiteY75" fmla="*/ 2940943 h 4816576"/>
                <a:gd name="connsiteX76" fmla="*/ 1025911 w 3043535"/>
                <a:gd name="connsiteY76" fmla="*/ 2881098 h 4816576"/>
                <a:gd name="connsiteX77" fmla="*/ 1025911 w 3043535"/>
                <a:gd name="connsiteY77" fmla="*/ 2864000 h 4816576"/>
                <a:gd name="connsiteX78" fmla="*/ 1072932 w 3043535"/>
                <a:gd name="connsiteY78" fmla="*/ 2876824 h 4816576"/>
                <a:gd name="connsiteX79" fmla="*/ 1149875 w 3043535"/>
                <a:gd name="connsiteY79" fmla="*/ 2842627 h 4816576"/>
                <a:gd name="connsiteX80" fmla="*/ 1226818 w 3043535"/>
                <a:gd name="connsiteY80" fmla="*/ 2876824 h 4816576"/>
                <a:gd name="connsiteX81" fmla="*/ 1303762 w 3043535"/>
                <a:gd name="connsiteY81" fmla="*/ 2842627 h 4816576"/>
                <a:gd name="connsiteX82" fmla="*/ 1380705 w 3043535"/>
                <a:gd name="connsiteY82" fmla="*/ 2876824 h 4816576"/>
                <a:gd name="connsiteX83" fmla="*/ 1457648 w 3043535"/>
                <a:gd name="connsiteY83" fmla="*/ 2842627 h 4816576"/>
                <a:gd name="connsiteX84" fmla="*/ 1534591 w 3043535"/>
                <a:gd name="connsiteY84" fmla="*/ 2876824 h 4816576"/>
                <a:gd name="connsiteX85" fmla="*/ 1611535 w 3043535"/>
                <a:gd name="connsiteY85" fmla="*/ 2842627 h 4816576"/>
                <a:gd name="connsiteX86" fmla="*/ 1688478 w 3043535"/>
                <a:gd name="connsiteY86" fmla="*/ 2876824 h 4816576"/>
                <a:gd name="connsiteX87" fmla="*/ 1765421 w 3043535"/>
                <a:gd name="connsiteY87" fmla="*/ 2842627 h 4816576"/>
                <a:gd name="connsiteX88" fmla="*/ 1842364 w 3043535"/>
                <a:gd name="connsiteY88" fmla="*/ 2876824 h 4816576"/>
                <a:gd name="connsiteX89" fmla="*/ 1889385 w 3043535"/>
                <a:gd name="connsiteY89" fmla="*/ 2864000 h 4816576"/>
                <a:gd name="connsiteX90" fmla="*/ 1889385 w 3043535"/>
                <a:gd name="connsiteY90" fmla="*/ 2881098 h 4816576"/>
                <a:gd name="connsiteX91" fmla="*/ 1906484 w 3043535"/>
                <a:gd name="connsiteY91" fmla="*/ 2940943 h 4816576"/>
                <a:gd name="connsiteX92" fmla="*/ 1889385 w 3043535"/>
                <a:gd name="connsiteY92" fmla="*/ 3000788 h 4816576"/>
                <a:gd name="connsiteX93" fmla="*/ 1906484 w 3043535"/>
                <a:gd name="connsiteY93" fmla="*/ 3060633 h 4816576"/>
                <a:gd name="connsiteX94" fmla="*/ 1880836 w 3043535"/>
                <a:gd name="connsiteY94" fmla="*/ 3120477 h 4816576"/>
                <a:gd name="connsiteX95" fmla="*/ 1897935 w 3043535"/>
                <a:gd name="connsiteY95" fmla="*/ 3180322 h 4816576"/>
                <a:gd name="connsiteX96" fmla="*/ 1880836 w 3043535"/>
                <a:gd name="connsiteY96" fmla="*/ 3240167 h 4816576"/>
                <a:gd name="connsiteX97" fmla="*/ 1897935 w 3043535"/>
                <a:gd name="connsiteY97" fmla="*/ 3300012 h 4816576"/>
                <a:gd name="connsiteX98" fmla="*/ 1880836 w 3043535"/>
                <a:gd name="connsiteY98" fmla="*/ 3355582 h 4816576"/>
                <a:gd name="connsiteX99" fmla="*/ 1880836 w 3043535"/>
                <a:gd name="connsiteY99" fmla="*/ 3359856 h 4816576"/>
                <a:gd name="connsiteX100" fmla="*/ 1876562 w 3043535"/>
                <a:gd name="connsiteY100" fmla="*/ 3359856 h 4816576"/>
                <a:gd name="connsiteX101" fmla="*/ 1820991 w 3043535"/>
                <a:gd name="connsiteY101" fmla="*/ 3376955 h 4816576"/>
                <a:gd name="connsiteX102" fmla="*/ 1765421 w 3043535"/>
                <a:gd name="connsiteY102" fmla="*/ 3359856 h 4816576"/>
                <a:gd name="connsiteX103" fmla="*/ 1709851 w 3043535"/>
                <a:gd name="connsiteY103" fmla="*/ 3376955 h 4816576"/>
                <a:gd name="connsiteX104" fmla="*/ 1654281 w 3043535"/>
                <a:gd name="connsiteY104" fmla="*/ 3359856 h 4816576"/>
                <a:gd name="connsiteX105" fmla="*/ 1598711 w 3043535"/>
                <a:gd name="connsiteY105" fmla="*/ 3376955 h 4816576"/>
                <a:gd name="connsiteX106" fmla="*/ 1543141 w 3043535"/>
                <a:gd name="connsiteY106" fmla="*/ 3359856 h 4816576"/>
                <a:gd name="connsiteX107" fmla="*/ 1487570 w 3043535"/>
                <a:gd name="connsiteY107" fmla="*/ 3376955 h 4816576"/>
                <a:gd name="connsiteX108" fmla="*/ 1432000 w 3043535"/>
                <a:gd name="connsiteY108" fmla="*/ 3359856 h 4816576"/>
                <a:gd name="connsiteX109" fmla="*/ 1325135 w 3043535"/>
                <a:gd name="connsiteY109" fmla="*/ 3470997 h 4816576"/>
                <a:gd name="connsiteX110" fmla="*/ 1355057 w 3043535"/>
                <a:gd name="connsiteY110" fmla="*/ 3552215 h 4816576"/>
                <a:gd name="connsiteX111" fmla="*/ 1346508 w 3043535"/>
                <a:gd name="connsiteY111" fmla="*/ 3590686 h 4816576"/>
                <a:gd name="connsiteX112" fmla="*/ 1359332 w 3043535"/>
                <a:gd name="connsiteY112" fmla="*/ 3637707 h 4816576"/>
                <a:gd name="connsiteX113" fmla="*/ 1346508 w 3043535"/>
                <a:gd name="connsiteY113" fmla="*/ 3684728 h 4816576"/>
                <a:gd name="connsiteX114" fmla="*/ 1359332 w 3043535"/>
                <a:gd name="connsiteY114" fmla="*/ 3731749 h 4816576"/>
                <a:gd name="connsiteX115" fmla="*/ 1346508 w 3043535"/>
                <a:gd name="connsiteY115" fmla="*/ 3778770 h 4816576"/>
                <a:gd name="connsiteX116" fmla="*/ 1427726 w 3043535"/>
                <a:gd name="connsiteY116" fmla="*/ 3868537 h 4816576"/>
                <a:gd name="connsiteX117" fmla="*/ 1508944 w 3043535"/>
                <a:gd name="connsiteY117" fmla="*/ 3778770 h 4816576"/>
                <a:gd name="connsiteX118" fmla="*/ 1496120 w 3043535"/>
                <a:gd name="connsiteY118" fmla="*/ 3731749 h 4816576"/>
                <a:gd name="connsiteX119" fmla="*/ 1508944 w 3043535"/>
                <a:gd name="connsiteY119" fmla="*/ 3684728 h 4816576"/>
                <a:gd name="connsiteX120" fmla="*/ 1496120 w 3043535"/>
                <a:gd name="connsiteY120" fmla="*/ 3637707 h 4816576"/>
                <a:gd name="connsiteX121" fmla="*/ 1508944 w 3043535"/>
                <a:gd name="connsiteY121" fmla="*/ 3590686 h 4816576"/>
                <a:gd name="connsiteX122" fmla="*/ 1508944 w 3043535"/>
                <a:gd name="connsiteY122" fmla="*/ 3582137 h 4816576"/>
                <a:gd name="connsiteX123" fmla="*/ 1534591 w 3043535"/>
                <a:gd name="connsiteY123" fmla="*/ 3586412 h 4816576"/>
                <a:gd name="connsiteX124" fmla="*/ 1590162 w 3043535"/>
                <a:gd name="connsiteY124" fmla="*/ 3569313 h 4816576"/>
                <a:gd name="connsiteX125" fmla="*/ 1645732 w 3043535"/>
                <a:gd name="connsiteY125" fmla="*/ 3586412 h 4816576"/>
                <a:gd name="connsiteX126" fmla="*/ 1701302 w 3043535"/>
                <a:gd name="connsiteY126" fmla="*/ 3569313 h 4816576"/>
                <a:gd name="connsiteX127" fmla="*/ 1756872 w 3043535"/>
                <a:gd name="connsiteY127" fmla="*/ 3586412 h 4816576"/>
                <a:gd name="connsiteX128" fmla="*/ 1812442 w 3043535"/>
                <a:gd name="connsiteY128" fmla="*/ 3569313 h 4816576"/>
                <a:gd name="connsiteX129" fmla="*/ 1868012 w 3043535"/>
                <a:gd name="connsiteY129" fmla="*/ 3586412 h 4816576"/>
                <a:gd name="connsiteX130" fmla="*/ 1923582 w 3043535"/>
                <a:gd name="connsiteY130" fmla="*/ 3569313 h 4816576"/>
                <a:gd name="connsiteX131" fmla="*/ 1979153 w 3043535"/>
                <a:gd name="connsiteY131" fmla="*/ 3586412 h 4816576"/>
                <a:gd name="connsiteX132" fmla="*/ 2086018 w 3043535"/>
                <a:gd name="connsiteY132" fmla="*/ 3475272 h 4816576"/>
                <a:gd name="connsiteX133" fmla="*/ 2068920 w 3043535"/>
                <a:gd name="connsiteY133" fmla="*/ 3415427 h 4816576"/>
                <a:gd name="connsiteX134" fmla="*/ 2086018 w 3043535"/>
                <a:gd name="connsiteY134" fmla="*/ 3355582 h 4816576"/>
                <a:gd name="connsiteX135" fmla="*/ 2068920 w 3043535"/>
                <a:gd name="connsiteY135" fmla="*/ 3295737 h 4816576"/>
                <a:gd name="connsiteX136" fmla="*/ 2086018 w 3043535"/>
                <a:gd name="connsiteY136" fmla="*/ 3235892 h 4816576"/>
                <a:gd name="connsiteX137" fmla="*/ 2068920 w 3043535"/>
                <a:gd name="connsiteY137" fmla="*/ 3176048 h 4816576"/>
                <a:gd name="connsiteX138" fmla="*/ 2094568 w 3043535"/>
                <a:gd name="connsiteY138" fmla="*/ 3120477 h 4816576"/>
                <a:gd name="connsiteX139" fmla="*/ 2077469 w 3043535"/>
                <a:gd name="connsiteY139" fmla="*/ 3060633 h 4816576"/>
                <a:gd name="connsiteX140" fmla="*/ 2094568 w 3043535"/>
                <a:gd name="connsiteY140" fmla="*/ 3000788 h 4816576"/>
                <a:gd name="connsiteX141" fmla="*/ 2077469 w 3043535"/>
                <a:gd name="connsiteY141" fmla="*/ 2940943 h 4816576"/>
                <a:gd name="connsiteX142" fmla="*/ 2094568 w 3043535"/>
                <a:gd name="connsiteY142" fmla="*/ 2881098 h 4816576"/>
                <a:gd name="connsiteX143" fmla="*/ 2077469 w 3043535"/>
                <a:gd name="connsiteY143" fmla="*/ 2829803 h 4816576"/>
                <a:gd name="connsiteX144" fmla="*/ 1051559 w 3043535"/>
                <a:gd name="connsiteY144" fmla="*/ 3171773 h 4816576"/>
                <a:gd name="connsiteX145" fmla="*/ 1051559 w 3043535"/>
                <a:gd name="connsiteY145" fmla="*/ 3257265 h 4816576"/>
                <a:gd name="connsiteX146" fmla="*/ 1773971 w 3043535"/>
                <a:gd name="connsiteY146" fmla="*/ 3257265 h 4816576"/>
                <a:gd name="connsiteX147" fmla="*/ 1773971 w 3043535"/>
                <a:gd name="connsiteY147" fmla="*/ 3257265 h 4816576"/>
                <a:gd name="connsiteX148" fmla="*/ 1094305 w 3043535"/>
                <a:gd name="connsiteY148" fmla="*/ 3257265 h 4816576"/>
                <a:gd name="connsiteX149" fmla="*/ 1094305 w 3043535"/>
                <a:gd name="connsiteY149" fmla="*/ 3171773 h 4816576"/>
                <a:gd name="connsiteX150" fmla="*/ 1735499 w 3043535"/>
                <a:gd name="connsiteY150" fmla="*/ 3171773 h 4816576"/>
                <a:gd name="connsiteX151" fmla="*/ 1735499 w 3043535"/>
                <a:gd name="connsiteY151" fmla="*/ 3043534 h 4816576"/>
                <a:gd name="connsiteX152" fmla="*/ 1094305 w 3043535"/>
                <a:gd name="connsiteY152" fmla="*/ 3043534 h 4816576"/>
                <a:gd name="connsiteX153" fmla="*/ 1094305 w 3043535"/>
                <a:gd name="connsiteY153" fmla="*/ 3086280 h 4816576"/>
                <a:gd name="connsiteX154" fmla="*/ 1735499 w 3043535"/>
                <a:gd name="connsiteY154" fmla="*/ 3086280 h 4816576"/>
                <a:gd name="connsiteX155" fmla="*/ 1735499 w 3043535"/>
                <a:gd name="connsiteY155" fmla="*/ 3171773 h 4816576"/>
                <a:gd name="connsiteX156" fmla="*/ 1051559 w 3043535"/>
                <a:gd name="connsiteY156" fmla="*/ 3171773 h 4816576"/>
                <a:gd name="connsiteX157" fmla="*/ 1479021 w 3043535"/>
                <a:gd name="connsiteY157" fmla="*/ 1077206 h 4816576"/>
                <a:gd name="connsiteX158" fmla="*/ 1479021 w 3043535"/>
                <a:gd name="connsiteY158" fmla="*/ 2427988 h 4816576"/>
                <a:gd name="connsiteX159" fmla="*/ 1564514 w 3043535"/>
                <a:gd name="connsiteY159" fmla="*/ 2355319 h 4816576"/>
                <a:gd name="connsiteX160" fmla="*/ 1564514 w 3043535"/>
                <a:gd name="connsiteY160" fmla="*/ 991714 h 4816576"/>
                <a:gd name="connsiteX161" fmla="*/ 1021636 w 3043535"/>
                <a:gd name="connsiteY161" fmla="*/ 991714 h 4816576"/>
                <a:gd name="connsiteX162" fmla="*/ 1132776 w 3043535"/>
                <a:gd name="connsiteY162" fmla="*/ 1077206 h 4816576"/>
                <a:gd name="connsiteX163" fmla="*/ 1479021 w 3043535"/>
                <a:gd name="connsiteY163" fmla="*/ 1077206 h 4816576"/>
                <a:gd name="connsiteX164" fmla="*/ 1145600 w 3043535"/>
                <a:gd name="connsiteY164" fmla="*/ 2590424 h 4816576"/>
                <a:gd name="connsiteX165" fmla="*/ 1303762 w 3043535"/>
                <a:gd name="connsiteY165" fmla="*/ 2590424 h 4816576"/>
                <a:gd name="connsiteX166" fmla="*/ 1355057 w 3043535"/>
                <a:gd name="connsiteY166" fmla="*/ 2462185 h 4816576"/>
                <a:gd name="connsiteX167" fmla="*/ 1021636 w 3043535"/>
                <a:gd name="connsiteY167" fmla="*/ 2590424 h 4816576"/>
                <a:gd name="connsiteX168" fmla="*/ 1145600 w 3043535"/>
                <a:gd name="connsiteY168" fmla="*/ 2590424 h 4816576"/>
                <a:gd name="connsiteX0" fmla="*/ 3043535 w 3043535"/>
                <a:gd name="connsiteY0" fmla="*/ 2787056 h 4829276"/>
                <a:gd name="connsiteX1" fmla="*/ 2551953 w 3043535"/>
                <a:gd name="connsiteY1" fmla="*/ 2787056 h 4829276"/>
                <a:gd name="connsiteX2" fmla="*/ 2462185 w 3043535"/>
                <a:gd name="connsiteY2" fmla="*/ 2393791 h 4829276"/>
                <a:gd name="connsiteX3" fmla="*/ 2474885 w 3043535"/>
                <a:gd name="connsiteY3" fmla="*/ 4816576 h 4829276"/>
                <a:gd name="connsiteX4" fmla="*/ 594050 w 3043535"/>
                <a:gd name="connsiteY4" fmla="*/ 4829276 h 4829276"/>
                <a:gd name="connsiteX5" fmla="*/ 581350 w 3043535"/>
                <a:gd name="connsiteY5" fmla="*/ 2393791 h 4829276"/>
                <a:gd name="connsiteX6" fmla="*/ 491582 w 3043535"/>
                <a:gd name="connsiteY6" fmla="*/ 2787056 h 4829276"/>
                <a:gd name="connsiteX7" fmla="*/ 0 w 3043535"/>
                <a:gd name="connsiteY7" fmla="*/ 2787056 h 4829276"/>
                <a:gd name="connsiteX8" fmla="*/ 128239 w 3043535"/>
                <a:gd name="connsiteY8" fmla="*/ 1842364 h 4829276"/>
                <a:gd name="connsiteX9" fmla="*/ 1179797 w 3043535"/>
                <a:gd name="connsiteY9" fmla="*/ 1393528 h 4829276"/>
                <a:gd name="connsiteX10" fmla="*/ 1235368 w 3043535"/>
                <a:gd name="connsiteY10" fmla="*/ 1162699 h 4829276"/>
                <a:gd name="connsiteX11" fmla="*/ 1248191 w 3043535"/>
                <a:gd name="connsiteY11" fmla="*/ 1162699 h 4829276"/>
                <a:gd name="connsiteX12" fmla="*/ 1025911 w 3043535"/>
                <a:gd name="connsiteY12" fmla="*/ 1137051 h 4829276"/>
                <a:gd name="connsiteX13" fmla="*/ 961791 w 3043535"/>
                <a:gd name="connsiteY13" fmla="*/ 782257 h 4829276"/>
                <a:gd name="connsiteX14" fmla="*/ 859200 w 3043535"/>
                <a:gd name="connsiteY14" fmla="*/ 743785 h 4829276"/>
                <a:gd name="connsiteX15" fmla="*/ 948968 w 3043535"/>
                <a:gd name="connsiteY15" fmla="*/ 542878 h 4829276"/>
                <a:gd name="connsiteX16" fmla="*/ 1521767 w 3043535"/>
                <a:gd name="connsiteY16" fmla="*/ 0 h 4829276"/>
                <a:gd name="connsiteX17" fmla="*/ 2103117 w 3043535"/>
                <a:gd name="connsiteY17" fmla="*/ 564251 h 4829276"/>
                <a:gd name="connsiteX18" fmla="*/ 1799618 w 3043535"/>
                <a:gd name="connsiteY18" fmla="*/ 1162699 h 4829276"/>
                <a:gd name="connsiteX19" fmla="*/ 1795344 w 3043535"/>
                <a:gd name="connsiteY19" fmla="*/ 1162699 h 4829276"/>
                <a:gd name="connsiteX20" fmla="*/ 1846639 w 3043535"/>
                <a:gd name="connsiteY20" fmla="*/ 1397803 h 4829276"/>
                <a:gd name="connsiteX21" fmla="*/ 2906747 w 3043535"/>
                <a:gd name="connsiteY21" fmla="*/ 1833815 h 4829276"/>
                <a:gd name="connsiteX22" fmla="*/ 3043535 w 3043535"/>
                <a:gd name="connsiteY22" fmla="*/ 2787056 h 4829276"/>
                <a:gd name="connsiteX23" fmla="*/ 1440550 w 3043535"/>
                <a:gd name="connsiteY23" fmla="*/ 2598973 h 4829276"/>
                <a:gd name="connsiteX24" fmla="*/ 1444824 w 3043535"/>
                <a:gd name="connsiteY24" fmla="*/ 2633170 h 4829276"/>
                <a:gd name="connsiteX25" fmla="*/ 1453373 w 3043535"/>
                <a:gd name="connsiteY25" fmla="*/ 2641719 h 4829276"/>
                <a:gd name="connsiteX26" fmla="*/ 1534591 w 3043535"/>
                <a:gd name="connsiteY26" fmla="*/ 2607522 h 4829276"/>
                <a:gd name="connsiteX27" fmla="*/ 1611535 w 3043535"/>
                <a:gd name="connsiteY27" fmla="*/ 2641719 h 4829276"/>
                <a:gd name="connsiteX28" fmla="*/ 1692753 w 3043535"/>
                <a:gd name="connsiteY28" fmla="*/ 2607522 h 4829276"/>
                <a:gd name="connsiteX29" fmla="*/ 1773971 w 3043535"/>
                <a:gd name="connsiteY29" fmla="*/ 2641719 h 4829276"/>
                <a:gd name="connsiteX30" fmla="*/ 1850914 w 3043535"/>
                <a:gd name="connsiteY30" fmla="*/ 2607522 h 4829276"/>
                <a:gd name="connsiteX31" fmla="*/ 1932132 w 3043535"/>
                <a:gd name="connsiteY31" fmla="*/ 2641719 h 4829276"/>
                <a:gd name="connsiteX32" fmla="*/ 2009075 w 3043535"/>
                <a:gd name="connsiteY32" fmla="*/ 2607522 h 4829276"/>
                <a:gd name="connsiteX33" fmla="*/ 2056096 w 3043535"/>
                <a:gd name="connsiteY33" fmla="*/ 2616072 h 4829276"/>
                <a:gd name="connsiteX34" fmla="*/ 2081744 w 3043535"/>
                <a:gd name="connsiteY34" fmla="*/ 2513480 h 4829276"/>
                <a:gd name="connsiteX35" fmla="*/ 1850914 w 3043535"/>
                <a:gd name="connsiteY35" fmla="*/ 2282651 h 4829276"/>
                <a:gd name="connsiteX36" fmla="*/ 1641457 w 3043535"/>
                <a:gd name="connsiteY36" fmla="*/ 2423713 h 4829276"/>
                <a:gd name="connsiteX37" fmla="*/ 1620084 w 3043535"/>
                <a:gd name="connsiteY37" fmla="*/ 2423713 h 4829276"/>
                <a:gd name="connsiteX38" fmla="*/ 1440550 w 3043535"/>
                <a:gd name="connsiteY38" fmla="*/ 2598973 h 4829276"/>
                <a:gd name="connsiteX39" fmla="*/ 2077469 w 3043535"/>
                <a:gd name="connsiteY39" fmla="*/ 2829803 h 4829276"/>
                <a:gd name="connsiteX40" fmla="*/ 2094568 w 3043535"/>
                <a:gd name="connsiteY40" fmla="*/ 2769958 h 4829276"/>
                <a:gd name="connsiteX41" fmla="*/ 1987702 w 3043535"/>
                <a:gd name="connsiteY41" fmla="*/ 2658818 h 4829276"/>
                <a:gd name="connsiteX42" fmla="*/ 1910759 w 3043535"/>
                <a:gd name="connsiteY42" fmla="*/ 2693015 h 4829276"/>
                <a:gd name="connsiteX43" fmla="*/ 1833815 w 3043535"/>
                <a:gd name="connsiteY43" fmla="*/ 2658818 h 4829276"/>
                <a:gd name="connsiteX44" fmla="*/ 1756872 w 3043535"/>
                <a:gd name="connsiteY44" fmla="*/ 2693015 h 4829276"/>
                <a:gd name="connsiteX45" fmla="*/ 1679929 w 3043535"/>
                <a:gd name="connsiteY45" fmla="*/ 2658818 h 4829276"/>
                <a:gd name="connsiteX46" fmla="*/ 1602985 w 3043535"/>
                <a:gd name="connsiteY46" fmla="*/ 2693015 h 4829276"/>
                <a:gd name="connsiteX47" fmla="*/ 1526042 w 3043535"/>
                <a:gd name="connsiteY47" fmla="*/ 2658818 h 4829276"/>
                <a:gd name="connsiteX48" fmla="*/ 1449099 w 3043535"/>
                <a:gd name="connsiteY48" fmla="*/ 2693015 h 4829276"/>
                <a:gd name="connsiteX49" fmla="*/ 1372156 w 3043535"/>
                <a:gd name="connsiteY49" fmla="*/ 2658818 h 4829276"/>
                <a:gd name="connsiteX50" fmla="*/ 1295212 w 3043535"/>
                <a:gd name="connsiteY50" fmla="*/ 2693015 h 4829276"/>
                <a:gd name="connsiteX51" fmla="*/ 1218269 w 3043535"/>
                <a:gd name="connsiteY51" fmla="*/ 2658818 h 4829276"/>
                <a:gd name="connsiteX52" fmla="*/ 1141326 w 3043535"/>
                <a:gd name="connsiteY52" fmla="*/ 2693015 h 4829276"/>
                <a:gd name="connsiteX53" fmla="*/ 1064382 w 3043535"/>
                <a:gd name="connsiteY53" fmla="*/ 2658818 h 4829276"/>
                <a:gd name="connsiteX54" fmla="*/ 987439 w 3043535"/>
                <a:gd name="connsiteY54" fmla="*/ 2693015 h 4829276"/>
                <a:gd name="connsiteX55" fmla="*/ 910496 w 3043535"/>
                <a:gd name="connsiteY55" fmla="*/ 2658818 h 4829276"/>
                <a:gd name="connsiteX56" fmla="*/ 803630 w 3043535"/>
                <a:gd name="connsiteY56" fmla="*/ 2769958 h 4829276"/>
                <a:gd name="connsiteX57" fmla="*/ 820729 w 3043535"/>
                <a:gd name="connsiteY57" fmla="*/ 2829803 h 4829276"/>
                <a:gd name="connsiteX58" fmla="*/ 803630 w 3043535"/>
                <a:gd name="connsiteY58" fmla="*/ 2889648 h 4829276"/>
                <a:gd name="connsiteX59" fmla="*/ 820729 w 3043535"/>
                <a:gd name="connsiteY59" fmla="*/ 2949492 h 4829276"/>
                <a:gd name="connsiteX60" fmla="*/ 803630 w 3043535"/>
                <a:gd name="connsiteY60" fmla="*/ 3009337 h 4829276"/>
                <a:gd name="connsiteX61" fmla="*/ 820729 w 3043535"/>
                <a:gd name="connsiteY61" fmla="*/ 3069182 h 4829276"/>
                <a:gd name="connsiteX62" fmla="*/ 812179 w 3043535"/>
                <a:gd name="connsiteY62" fmla="*/ 3120477 h 4829276"/>
                <a:gd name="connsiteX63" fmla="*/ 829278 w 3043535"/>
                <a:gd name="connsiteY63" fmla="*/ 3180322 h 4829276"/>
                <a:gd name="connsiteX64" fmla="*/ 812179 w 3043535"/>
                <a:gd name="connsiteY64" fmla="*/ 3240167 h 4829276"/>
                <a:gd name="connsiteX65" fmla="*/ 829278 w 3043535"/>
                <a:gd name="connsiteY65" fmla="*/ 3300012 h 4829276"/>
                <a:gd name="connsiteX66" fmla="*/ 812179 w 3043535"/>
                <a:gd name="connsiteY66" fmla="*/ 3355582 h 4829276"/>
                <a:gd name="connsiteX67" fmla="*/ 919045 w 3043535"/>
                <a:gd name="connsiteY67" fmla="*/ 3466722 h 4829276"/>
                <a:gd name="connsiteX68" fmla="*/ 1025911 w 3043535"/>
                <a:gd name="connsiteY68" fmla="*/ 3355582 h 4829276"/>
                <a:gd name="connsiteX69" fmla="*/ 1008812 w 3043535"/>
                <a:gd name="connsiteY69" fmla="*/ 3295737 h 4829276"/>
                <a:gd name="connsiteX70" fmla="*/ 1025911 w 3043535"/>
                <a:gd name="connsiteY70" fmla="*/ 3235892 h 4829276"/>
                <a:gd name="connsiteX71" fmla="*/ 1008812 w 3043535"/>
                <a:gd name="connsiteY71" fmla="*/ 3176048 h 4829276"/>
                <a:gd name="connsiteX72" fmla="*/ 1025911 w 3043535"/>
                <a:gd name="connsiteY72" fmla="*/ 3120477 h 4829276"/>
                <a:gd name="connsiteX73" fmla="*/ 1008812 w 3043535"/>
                <a:gd name="connsiteY73" fmla="*/ 3060633 h 4829276"/>
                <a:gd name="connsiteX74" fmla="*/ 1025911 w 3043535"/>
                <a:gd name="connsiteY74" fmla="*/ 3000788 h 4829276"/>
                <a:gd name="connsiteX75" fmla="*/ 1008812 w 3043535"/>
                <a:gd name="connsiteY75" fmla="*/ 2940943 h 4829276"/>
                <a:gd name="connsiteX76" fmla="*/ 1025911 w 3043535"/>
                <a:gd name="connsiteY76" fmla="*/ 2881098 h 4829276"/>
                <a:gd name="connsiteX77" fmla="*/ 1025911 w 3043535"/>
                <a:gd name="connsiteY77" fmla="*/ 2864000 h 4829276"/>
                <a:gd name="connsiteX78" fmla="*/ 1072932 w 3043535"/>
                <a:gd name="connsiteY78" fmla="*/ 2876824 h 4829276"/>
                <a:gd name="connsiteX79" fmla="*/ 1149875 w 3043535"/>
                <a:gd name="connsiteY79" fmla="*/ 2842627 h 4829276"/>
                <a:gd name="connsiteX80" fmla="*/ 1226818 w 3043535"/>
                <a:gd name="connsiteY80" fmla="*/ 2876824 h 4829276"/>
                <a:gd name="connsiteX81" fmla="*/ 1303762 w 3043535"/>
                <a:gd name="connsiteY81" fmla="*/ 2842627 h 4829276"/>
                <a:gd name="connsiteX82" fmla="*/ 1380705 w 3043535"/>
                <a:gd name="connsiteY82" fmla="*/ 2876824 h 4829276"/>
                <a:gd name="connsiteX83" fmla="*/ 1457648 w 3043535"/>
                <a:gd name="connsiteY83" fmla="*/ 2842627 h 4829276"/>
                <a:gd name="connsiteX84" fmla="*/ 1534591 w 3043535"/>
                <a:gd name="connsiteY84" fmla="*/ 2876824 h 4829276"/>
                <a:gd name="connsiteX85" fmla="*/ 1611535 w 3043535"/>
                <a:gd name="connsiteY85" fmla="*/ 2842627 h 4829276"/>
                <a:gd name="connsiteX86" fmla="*/ 1688478 w 3043535"/>
                <a:gd name="connsiteY86" fmla="*/ 2876824 h 4829276"/>
                <a:gd name="connsiteX87" fmla="*/ 1765421 w 3043535"/>
                <a:gd name="connsiteY87" fmla="*/ 2842627 h 4829276"/>
                <a:gd name="connsiteX88" fmla="*/ 1842364 w 3043535"/>
                <a:gd name="connsiteY88" fmla="*/ 2876824 h 4829276"/>
                <a:gd name="connsiteX89" fmla="*/ 1889385 w 3043535"/>
                <a:gd name="connsiteY89" fmla="*/ 2864000 h 4829276"/>
                <a:gd name="connsiteX90" fmla="*/ 1889385 w 3043535"/>
                <a:gd name="connsiteY90" fmla="*/ 2881098 h 4829276"/>
                <a:gd name="connsiteX91" fmla="*/ 1906484 w 3043535"/>
                <a:gd name="connsiteY91" fmla="*/ 2940943 h 4829276"/>
                <a:gd name="connsiteX92" fmla="*/ 1889385 w 3043535"/>
                <a:gd name="connsiteY92" fmla="*/ 3000788 h 4829276"/>
                <a:gd name="connsiteX93" fmla="*/ 1906484 w 3043535"/>
                <a:gd name="connsiteY93" fmla="*/ 3060633 h 4829276"/>
                <a:gd name="connsiteX94" fmla="*/ 1880836 w 3043535"/>
                <a:gd name="connsiteY94" fmla="*/ 3120477 h 4829276"/>
                <a:gd name="connsiteX95" fmla="*/ 1897935 w 3043535"/>
                <a:gd name="connsiteY95" fmla="*/ 3180322 h 4829276"/>
                <a:gd name="connsiteX96" fmla="*/ 1880836 w 3043535"/>
                <a:gd name="connsiteY96" fmla="*/ 3240167 h 4829276"/>
                <a:gd name="connsiteX97" fmla="*/ 1897935 w 3043535"/>
                <a:gd name="connsiteY97" fmla="*/ 3300012 h 4829276"/>
                <a:gd name="connsiteX98" fmla="*/ 1880836 w 3043535"/>
                <a:gd name="connsiteY98" fmla="*/ 3355582 h 4829276"/>
                <a:gd name="connsiteX99" fmla="*/ 1880836 w 3043535"/>
                <a:gd name="connsiteY99" fmla="*/ 3359856 h 4829276"/>
                <a:gd name="connsiteX100" fmla="*/ 1876562 w 3043535"/>
                <a:gd name="connsiteY100" fmla="*/ 3359856 h 4829276"/>
                <a:gd name="connsiteX101" fmla="*/ 1820991 w 3043535"/>
                <a:gd name="connsiteY101" fmla="*/ 3376955 h 4829276"/>
                <a:gd name="connsiteX102" fmla="*/ 1765421 w 3043535"/>
                <a:gd name="connsiteY102" fmla="*/ 3359856 h 4829276"/>
                <a:gd name="connsiteX103" fmla="*/ 1709851 w 3043535"/>
                <a:gd name="connsiteY103" fmla="*/ 3376955 h 4829276"/>
                <a:gd name="connsiteX104" fmla="*/ 1654281 w 3043535"/>
                <a:gd name="connsiteY104" fmla="*/ 3359856 h 4829276"/>
                <a:gd name="connsiteX105" fmla="*/ 1598711 w 3043535"/>
                <a:gd name="connsiteY105" fmla="*/ 3376955 h 4829276"/>
                <a:gd name="connsiteX106" fmla="*/ 1543141 w 3043535"/>
                <a:gd name="connsiteY106" fmla="*/ 3359856 h 4829276"/>
                <a:gd name="connsiteX107" fmla="*/ 1487570 w 3043535"/>
                <a:gd name="connsiteY107" fmla="*/ 3376955 h 4829276"/>
                <a:gd name="connsiteX108" fmla="*/ 1432000 w 3043535"/>
                <a:gd name="connsiteY108" fmla="*/ 3359856 h 4829276"/>
                <a:gd name="connsiteX109" fmla="*/ 1325135 w 3043535"/>
                <a:gd name="connsiteY109" fmla="*/ 3470997 h 4829276"/>
                <a:gd name="connsiteX110" fmla="*/ 1355057 w 3043535"/>
                <a:gd name="connsiteY110" fmla="*/ 3552215 h 4829276"/>
                <a:gd name="connsiteX111" fmla="*/ 1346508 w 3043535"/>
                <a:gd name="connsiteY111" fmla="*/ 3590686 h 4829276"/>
                <a:gd name="connsiteX112" fmla="*/ 1359332 w 3043535"/>
                <a:gd name="connsiteY112" fmla="*/ 3637707 h 4829276"/>
                <a:gd name="connsiteX113" fmla="*/ 1346508 w 3043535"/>
                <a:gd name="connsiteY113" fmla="*/ 3684728 h 4829276"/>
                <a:gd name="connsiteX114" fmla="*/ 1359332 w 3043535"/>
                <a:gd name="connsiteY114" fmla="*/ 3731749 h 4829276"/>
                <a:gd name="connsiteX115" fmla="*/ 1346508 w 3043535"/>
                <a:gd name="connsiteY115" fmla="*/ 3778770 h 4829276"/>
                <a:gd name="connsiteX116" fmla="*/ 1427726 w 3043535"/>
                <a:gd name="connsiteY116" fmla="*/ 3868537 h 4829276"/>
                <a:gd name="connsiteX117" fmla="*/ 1508944 w 3043535"/>
                <a:gd name="connsiteY117" fmla="*/ 3778770 h 4829276"/>
                <a:gd name="connsiteX118" fmla="*/ 1496120 w 3043535"/>
                <a:gd name="connsiteY118" fmla="*/ 3731749 h 4829276"/>
                <a:gd name="connsiteX119" fmla="*/ 1508944 w 3043535"/>
                <a:gd name="connsiteY119" fmla="*/ 3684728 h 4829276"/>
                <a:gd name="connsiteX120" fmla="*/ 1496120 w 3043535"/>
                <a:gd name="connsiteY120" fmla="*/ 3637707 h 4829276"/>
                <a:gd name="connsiteX121" fmla="*/ 1508944 w 3043535"/>
                <a:gd name="connsiteY121" fmla="*/ 3590686 h 4829276"/>
                <a:gd name="connsiteX122" fmla="*/ 1508944 w 3043535"/>
                <a:gd name="connsiteY122" fmla="*/ 3582137 h 4829276"/>
                <a:gd name="connsiteX123" fmla="*/ 1534591 w 3043535"/>
                <a:gd name="connsiteY123" fmla="*/ 3586412 h 4829276"/>
                <a:gd name="connsiteX124" fmla="*/ 1590162 w 3043535"/>
                <a:gd name="connsiteY124" fmla="*/ 3569313 h 4829276"/>
                <a:gd name="connsiteX125" fmla="*/ 1645732 w 3043535"/>
                <a:gd name="connsiteY125" fmla="*/ 3586412 h 4829276"/>
                <a:gd name="connsiteX126" fmla="*/ 1701302 w 3043535"/>
                <a:gd name="connsiteY126" fmla="*/ 3569313 h 4829276"/>
                <a:gd name="connsiteX127" fmla="*/ 1756872 w 3043535"/>
                <a:gd name="connsiteY127" fmla="*/ 3586412 h 4829276"/>
                <a:gd name="connsiteX128" fmla="*/ 1812442 w 3043535"/>
                <a:gd name="connsiteY128" fmla="*/ 3569313 h 4829276"/>
                <a:gd name="connsiteX129" fmla="*/ 1868012 w 3043535"/>
                <a:gd name="connsiteY129" fmla="*/ 3586412 h 4829276"/>
                <a:gd name="connsiteX130" fmla="*/ 1923582 w 3043535"/>
                <a:gd name="connsiteY130" fmla="*/ 3569313 h 4829276"/>
                <a:gd name="connsiteX131" fmla="*/ 1979153 w 3043535"/>
                <a:gd name="connsiteY131" fmla="*/ 3586412 h 4829276"/>
                <a:gd name="connsiteX132" fmla="*/ 2086018 w 3043535"/>
                <a:gd name="connsiteY132" fmla="*/ 3475272 h 4829276"/>
                <a:gd name="connsiteX133" fmla="*/ 2068920 w 3043535"/>
                <a:gd name="connsiteY133" fmla="*/ 3415427 h 4829276"/>
                <a:gd name="connsiteX134" fmla="*/ 2086018 w 3043535"/>
                <a:gd name="connsiteY134" fmla="*/ 3355582 h 4829276"/>
                <a:gd name="connsiteX135" fmla="*/ 2068920 w 3043535"/>
                <a:gd name="connsiteY135" fmla="*/ 3295737 h 4829276"/>
                <a:gd name="connsiteX136" fmla="*/ 2086018 w 3043535"/>
                <a:gd name="connsiteY136" fmla="*/ 3235892 h 4829276"/>
                <a:gd name="connsiteX137" fmla="*/ 2068920 w 3043535"/>
                <a:gd name="connsiteY137" fmla="*/ 3176048 h 4829276"/>
                <a:gd name="connsiteX138" fmla="*/ 2094568 w 3043535"/>
                <a:gd name="connsiteY138" fmla="*/ 3120477 h 4829276"/>
                <a:gd name="connsiteX139" fmla="*/ 2077469 w 3043535"/>
                <a:gd name="connsiteY139" fmla="*/ 3060633 h 4829276"/>
                <a:gd name="connsiteX140" fmla="*/ 2094568 w 3043535"/>
                <a:gd name="connsiteY140" fmla="*/ 3000788 h 4829276"/>
                <a:gd name="connsiteX141" fmla="*/ 2077469 w 3043535"/>
                <a:gd name="connsiteY141" fmla="*/ 2940943 h 4829276"/>
                <a:gd name="connsiteX142" fmla="*/ 2094568 w 3043535"/>
                <a:gd name="connsiteY142" fmla="*/ 2881098 h 4829276"/>
                <a:gd name="connsiteX143" fmla="*/ 2077469 w 3043535"/>
                <a:gd name="connsiteY143" fmla="*/ 2829803 h 4829276"/>
                <a:gd name="connsiteX144" fmla="*/ 1051559 w 3043535"/>
                <a:gd name="connsiteY144" fmla="*/ 3171773 h 4829276"/>
                <a:gd name="connsiteX145" fmla="*/ 1051559 w 3043535"/>
                <a:gd name="connsiteY145" fmla="*/ 3257265 h 4829276"/>
                <a:gd name="connsiteX146" fmla="*/ 1773971 w 3043535"/>
                <a:gd name="connsiteY146" fmla="*/ 3257265 h 4829276"/>
                <a:gd name="connsiteX147" fmla="*/ 1773971 w 3043535"/>
                <a:gd name="connsiteY147" fmla="*/ 3257265 h 4829276"/>
                <a:gd name="connsiteX148" fmla="*/ 1094305 w 3043535"/>
                <a:gd name="connsiteY148" fmla="*/ 3257265 h 4829276"/>
                <a:gd name="connsiteX149" fmla="*/ 1094305 w 3043535"/>
                <a:gd name="connsiteY149" fmla="*/ 3171773 h 4829276"/>
                <a:gd name="connsiteX150" fmla="*/ 1735499 w 3043535"/>
                <a:gd name="connsiteY150" fmla="*/ 3171773 h 4829276"/>
                <a:gd name="connsiteX151" fmla="*/ 1735499 w 3043535"/>
                <a:gd name="connsiteY151" fmla="*/ 3043534 h 4829276"/>
                <a:gd name="connsiteX152" fmla="*/ 1094305 w 3043535"/>
                <a:gd name="connsiteY152" fmla="*/ 3043534 h 4829276"/>
                <a:gd name="connsiteX153" fmla="*/ 1094305 w 3043535"/>
                <a:gd name="connsiteY153" fmla="*/ 3086280 h 4829276"/>
                <a:gd name="connsiteX154" fmla="*/ 1735499 w 3043535"/>
                <a:gd name="connsiteY154" fmla="*/ 3086280 h 4829276"/>
                <a:gd name="connsiteX155" fmla="*/ 1735499 w 3043535"/>
                <a:gd name="connsiteY155" fmla="*/ 3171773 h 4829276"/>
                <a:gd name="connsiteX156" fmla="*/ 1051559 w 3043535"/>
                <a:gd name="connsiteY156" fmla="*/ 3171773 h 4829276"/>
                <a:gd name="connsiteX157" fmla="*/ 1479021 w 3043535"/>
                <a:gd name="connsiteY157" fmla="*/ 1077206 h 4829276"/>
                <a:gd name="connsiteX158" fmla="*/ 1479021 w 3043535"/>
                <a:gd name="connsiteY158" fmla="*/ 2427988 h 4829276"/>
                <a:gd name="connsiteX159" fmla="*/ 1564514 w 3043535"/>
                <a:gd name="connsiteY159" fmla="*/ 2355319 h 4829276"/>
                <a:gd name="connsiteX160" fmla="*/ 1564514 w 3043535"/>
                <a:gd name="connsiteY160" fmla="*/ 991714 h 4829276"/>
                <a:gd name="connsiteX161" fmla="*/ 1021636 w 3043535"/>
                <a:gd name="connsiteY161" fmla="*/ 991714 h 4829276"/>
                <a:gd name="connsiteX162" fmla="*/ 1132776 w 3043535"/>
                <a:gd name="connsiteY162" fmla="*/ 1077206 h 4829276"/>
                <a:gd name="connsiteX163" fmla="*/ 1479021 w 3043535"/>
                <a:gd name="connsiteY163" fmla="*/ 1077206 h 4829276"/>
                <a:gd name="connsiteX164" fmla="*/ 1145600 w 3043535"/>
                <a:gd name="connsiteY164" fmla="*/ 2590424 h 4829276"/>
                <a:gd name="connsiteX165" fmla="*/ 1303762 w 3043535"/>
                <a:gd name="connsiteY165" fmla="*/ 2590424 h 4829276"/>
                <a:gd name="connsiteX166" fmla="*/ 1355057 w 3043535"/>
                <a:gd name="connsiteY166" fmla="*/ 2462185 h 4829276"/>
                <a:gd name="connsiteX167" fmla="*/ 1021636 w 3043535"/>
                <a:gd name="connsiteY167" fmla="*/ 2590424 h 4829276"/>
                <a:gd name="connsiteX168" fmla="*/ 1145600 w 3043535"/>
                <a:gd name="connsiteY168" fmla="*/ 2590424 h 482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043535" h="4829276">
                  <a:moveTo>
                    <a:pt x="3043535" y="2787056"/>
                  </a:moveTo>
                  <a:lnTo>
                    <a:pt x="2551953" y="2787056"/>
                  </a:lnTo>
                  <a:lnTo>
                    <a:pt x="2462185" y="2393791"/>
                  </a:lnTo>
                  <a:cubicBezTo>
                    <a:pt x="2466418" y="3201386"/>
                    <a:pt x="2470652" y="4008981"/>
                    <a:pt x="2474885" y="4816576"/>
                  </a:cubicBezTo>
                  <a:lnTo>
                    <a:pt x="594050" y="4829276"/>
                  </a:lnTo>
                  <a:cubicBezTo>
                    <a:pt x="589817" y="4017448"/>
                    <a:pt x="585583" y="3205619"/>
                    <a:pt x="581350" y="2393791"/>
                  </a:cubicBezTo>
                  <a:lnTo>
                    <a:pt x="491582" y="2787056"/>
                  </a:lnTo>
                  <a:lnTo>
                    <a:pt x="0" y="2787056"/>
                  </a:lnTo>
                  <a:lnTo>
                    <a:pt x="128239" y="1842364"/>
                  </a:lnTo>
                  <a:lnTo>
                    <a:pt x="1179797" y="1393528"/>
                  </a:lnTo>
                  <a:lnTo>
                    <a:pt x="1235368" y="1162699"/>
                  </a:lnTo>
                  <a:lnTo>
                    <a:pt x="1248191" y="1162699"/>
                  </a:lnTo>
                  <a:cubicBezTo>
                    <a:pt x="1213994" y="1162699"/>
                    <a:pt x="1068657" y="1196896"/>
                    <a:pt x="1025911" y="1137051"/>
                  </a:cubicBezTo>
                  <a:cubicBezTo>
                    <a:pt x="948968" y="1025911"/>
                    <a:pt x="983165" y="876299"/>
                    <a:pt x="961791" y="782257"/>
                  </a:cubicBezTo>
                  <a:cubicBezTo>
                    <a:pt x="889123" y="799355"/>
                    <a:pt x="859200" y="743785"/>
                    <a:pt x="859200" y="743785"/>
                  </a:cubicBezTo>
                  <a:lnTo>
                    <a:pt x="948968" y="542878"/>
                  </a:lnTo>
                  <a:cubicBezTo>
                    <a:pt x="957517" y="243654"/>
                    <a:pt x="1213994" y="0"/>
                    <a:pt x="1521767" y="0"/>
                  </a:cubicBezTo>
                  <a:cubicBezTo>
                    <a:pt x="1842364" y="0"/>
                    <a:pt x="2103117" y="243654"/>
                    <a:pt x="2103117" y="564251"/>
                  </a:cubicBezTo>
                  <a:cubicBezTo>
                    <a:pt x="2103117" y="760884"/>
                    <a:pt x="1927857" y="1077206"/>
                    <a:pt x="1799618" y="1162699"/>
                  </a:cubicBezTo>
                  <a:lnTo>
                    <a:pt x="1795344" y="1162699"/>
                  </a:lnTo>
                  <a:lnTo>
                    <a:pt x="1846639" y="1397803"/>
                  </a:lnTo>
                  <a:lnTo>
                    <a:pt x="2906747" y="1833815"/>
                  </a:lnTo>
                  <a:lnTo>
                    <a:pt x="3043535" y="2787056"/>
                  </a:lnTo>
                  <a:close/>
                  <a:moveTo>
                    <a:pt x="1440550" y="2598973"/>
                  </a:moveTo>
                  <a:cubicBezTo>
                    <a:pt x="1440550" y="2611797"/>
                    <a:pt x="1440550" y="2620346"/>
                    <a:pt x="1444824" y="2633170"/>
                  </a:cubicBezTo>
                  <a:lnTo>
                    <a:pt x="1453373" y="2641719"/>
                  </a:lnTo>
                  <a:cubicBezTo>
                    <a:pt x="1474747" y="2620346"/>
                    <a:pt x="1500394" y="2607522"/>
                    <a:pt x="1534591" y="2607522"/>
                  </a:cubicBezTo>
                  <a:cubicBezTo>
                    <a:pt x="1564514" y="2607522"/>
                    <a:pt x="1594436" y="2620346"/>
                    <a:pt x="1611535" y="2641719"/>
                  </a:cubicBezTo>
                  <a:cubicBezTo>
                    <a:pt x="1632908" y="2620346"/>
                    <a:pt x="1658556" y="2607522"/>
                    <a:pt x="1692753" y="2607522"/>
                  </a:cubicBezTo>
                  <a:cubicBezTo>
                    <a:pt x="1722675" y="2607522"/>
                    <a:pt x="1752597" y="2620346"/>
                    <a:pt x="1773971" y="2641719"/>
                  </a:cubicBezTo>
                  <a:cubicBezTo>
                    <a:pt x="1795344" y="2620346"/>
                    <a:pt x="1820991" y="2607522"/>
                    <a:pt x="1850914" y="2607522"/>
                  </a:cubicBezTo>
                  <a:cubicBezTo>
                    <a:pt x="1880836" y="2607522"/>
                    <a:pt x="1910759" y="2620346"/>
                    <a:pt x="1932132" y="2641719"/>
                  </a:cubicBezTo>
                  <a:cubicBezTo>
                    <a:pt x="1953505" y="2620346"/>
                    <a:pt x="1979153" y="2607522"/>
                    <a:pt x="2009075" y="2607522"/>
                  </a:cubicBezTo>
                  <a:cubicBezTo>
                    <a:pt x="2026174" y="2607522"/>
                    <a:pt x="2038997" y="2611797"/>
                    <a:pt x="2056096" y="2616072"/>
                  </a:cubicBezTo>
                  <a:cubicBezTo>
                    <a:pt x="2073194" y="2586149"/>
                    <a:pt x="2081744" y="2551952"/>
                    <a:pt x="2081744" y="2513480"/>
                  </a:cubicBezTo>
                  <a:cubicBezTo>
                    <a:pt x="2081744" y="2385242"/>
                    <a:pt x="1979153" y="2282651"/>
                    <a:pt x="1850914" y="2282651"/>
                  </a:cubicBezTo>
                  <a:cubicBezTo>
                    <a:pt x="1756872" y="2282651"/>
                    <a:pt x="1675654" y="2342495"/>
                    <a:pt x="1641457" y="2423713"/>
                  </a:cubicBezTo>
                  <a:lnTo>
                    <a:pt x="1620084" y="2423713"/>
                  </a:lnTo>
                  <a:cubicBezTo>
                    <a:pt x="1517493" y="2419439"/>
                    <a:pt x="1440550" y="2500657"/>
                    <a:pt x="1440550" y="2598973"/>
                  </a:cubicBezTo>
                  <a:close/>
                  <a:moveTo>
                    <a:pt x="2077469" y="2829803"/>
                  </a:moveTo>
                  <a:cubicBezTo>
                    <a:pt x="2086018" y="2812704"/>
                    <a:pt x="2094568" y="2791331"/>
                    <a:pt x="2094568" y="2769958"/>
                  </a:cubicBezTo>
                  <a:cubicBezTo>
                    <a:pt x="2094568" y="2705839"/>
                    <a:pt x="2047547" y="2658818"/>
                    <a:pt x="1987702" y="2658818"/>
                  </a:cubicBezTo>
                  <a:cubicBezTo>
                    <a:pt x="1957779" y="2658818"/>
                    <a:pt x="1932132" y="2671642"/>
                    <a:pt x="1910759" y="2693015"/>
                  </a:cubicBezTo>
                  <a:cubicBezTo>
                    <a:pt x="1893660" y="2671642"/>
                    <a:pt x="1863738" y="2658818"/>
                    <a:pt x="1833815" y="2658818"/>
                  </a:cubicBezTo>
                  <a:cubicBezTo>
                    <a:pt x="1803893" y="2658818"/>
                    <a:pt x="1778245" y="2671642"/>
                    <a:pt x="1756872" y="2693015"/>
                  </a:cubicBezTo>
                  <a:cubicBezTo>
                    <a:pt x="1735499" y="2671642"/>
                    <a:pt x="1709851" y="2658818"/>
                    <a:pt x="1679929" y="2658818"/>
                  </a:cubicBezTo>
                  <a:cubicBezTo>
                    <a:pt x="1650006" y="2658818"/>
                    <a:pt x="1624359" y="2671642"/>
                    <a:pt x="1602985" y="2693015"/>
                  </a:cubicBezTo>
                  <a:cubicBezTo>
                    <a:pt x="1585887" y="2671642"/>
                    <a:pt x="1555965" y="2658818"/>
                    <a:pt x="1526042" y="2658818"/>
                  </a:cubicBezTo>
                  <a:cubicBezTo>
                    <a:pt x="1496120" y="2658818"/>
                    <a:pt x="1470472" y="2671642"/>
                    <a:pt x="1449099" y="2693015"/>
                  </a:cubicBezTo>
                  <a:cubicBezTo>
                    <a:pt x="1432000" y="2671642"/>
                    <a:pt x="1402078" y="2658818"/>
                    <a:pt x="1372156" y="2658818"/>
                  </a:cubicBezTo>
                  <a:cubicBezTo>
                    <a:pt x="1342233" y="2658818"/>
                    <a:pt x="1316585" y="2671642"/>
                    <a:pt x="1295212" y="2693015"/>
                  </a:cubicBezTo>
                  <a:cubicBezTo>
                    <a:pt x="1278114" y="2671642"/>
                    <a:pt x="1248191" y="2658818"/>
                    <a:pt x="1218269" y="2658818"/>
                  </a:cubicBezTo>
                  <a:cubicBezTo>
                    <a:pt x="1188347" y="2658818"/>
                    <a:pt x="1162699" y="2671642"/>
                    <a:pt x="1141326" y="2693015"/>
                  </a:cubicBezTo>
                  <a:cubicBezTo>
                    <a:pt x="1124227" y="2671642"/>
                    <a:pt x="1094305" y="2658818"/>
                    <a:pt x="1064382" y="2658818"/>
                  </a:cubicBezTo>
                  <a:cubicBezTo>
                    <a:pt x="1034460" y="2658818"/>
                    <a:pt x="1008812" y="2671642"/>
                    <a:pt x="987439" y="2693015"/>
                  </a:cubicBezTo>
                  <a:cubicBezTo>
                    <a:pt x="966066" y="2671642"/>
                    <a:pt x="940418" y="2658818"/>
                    <a:pt x="910496" y="2658818"/>
                  </a:cubicBezTo>
                  <a:cubicBezTo>
                    <a:pt x="850651" y="2658818"/>
                    <a:pt x="803630" y="2710113"/>
                    <a:pt x="803630" y="2769958"/>
                  </a:cubicBezTo>
                  <a:cubicBezTo>
                    <a:pt x="803630" y="2791331"/>
                    <a:pt x="807905" y="2812704"/>
                    <a:pt x="820729" y="2829803"/>
                  </a:cubicBezTo>
                  <a:cubicBezTo>
                    <a:pt x="812179" y="2846901"/>
                    <a:pt x="803630" y="2868274"/>
                    <a:pt x="803630" y="2889648"/>
                  </a:cubicBezTo>
                  <a:cubicBezTo>
                    <a:pt x="803630" y="2911021"/>
                    <a:pt x="807905" y="2932394"/>
                    <a:pt x="820729" y="2949492"/>
                  </a:cubicBezTo>
                  <a:cubicBezTo>
                    <a:pt x="812179" y="2966591"/>
                    <a:pt x="803630" y="2987964"/>
                    <a:pt x="803630" y="3009337"/>
                  </a:cubicBezTo>
                  <a:cubicBezTo>
                    <a:pt x="803630" y="3030710"/>
                    <a:pt x="807905" y="3052083"/>
                    <a:pt x="820729" y="3069182"/>
                  </a:cubicBezTo>
                  <a:cubicBezTo>
                    <a:pt x="816454" y="3082006"/>
                    <a:pt x="812179" y="3099104"/>
                    <a:pt x="812179" y="3120477"/>
                  </a:cubicBezTo>
                  <a:cubicBezTo>
                    <a:pt x="812179" y="3141851"/>
                    <a:pt x="816454" y="3163224"/>
                    <a:pt x="829278" y="3180322"/>
                  </a:cubicBezTo>
                  <a:cubicBezTo>
                    <a:pt x="820729" y="3197421"/>
                    <a:pt x="812179" y="3218794"/>
                    <a:pt x="812179" y="3240167"/>
                  </a:cubicBezTo>
                  <a:cubicBezTo>
                    <a:pt x="812179" y="3261540"/>
                    <a:pt x="816454" y="3282913"/>
                    <a:pt x="829278" y="3300012"/>
                  </a:cubicBezTo>
                  <a:cubicBezTo>
                    <a:pt x="816454" y="3312836"/>
                    <a:pt x="812179" y="3334209"/>
                    <a:pt x="812179" y="3355582"/>
                  </a:cubicBezTo>
                  <a:cubicBezTo>
                    <a:pt x="812179" y="3419701"/>
                    <a:pt x="859200" y="3466722"/>
                    <a:pt x="919045" y="3466722"/>
                  </a:cubicBezTo>
                  <a:cubicBezTo>
                    <a:pt x="978890" y="3466722"/>
                    <a:pt x="1025911" y="3415427"/>
                    <a:pt x="1025911" y="3355582"/>
                  </a:cubicBezTo>
                  <a:cubicBezTo>
                    <a:pt x="1025911" y="3334209"/>
                    <a:pt x="1021636" y="3312836"/>
                    <a:pt x="1008812" y="3295737"/>
                  </a:cubicBezTo>
                  <a:cubicBezTo>
                    <a:pt x="1017362" y="3278638"/>
                    <a:pt x="1025911" y="3257265"/>
                    <a:pt x="1025911" y="3235892"/>
                  </a:cubicBezTo>
                  <a:cubicBezTo>
                    <a:pt x="1025911" y="3214519"/>
                    <a:pt x="1021636" y="3193146"/>
                    <a:pt x="1008812" y="3176048"/>
                  </a:cubicBezTo>
                  <a:cubicBezTo>
                    <a:pt x="1017362" y="3163224"/>
                    <a:pt x="1025911" y="3141851"/>
                    <a:pt x="1025911" y="3120477"/>
                  </a:cubicBezTo>
                  <a:cubicBezTo>
                    <a:pt x="1025911" y="3099104"/>
                    <a:pt x="1021636" y="3077731"/>
                    <a:pt x="1008812" y="3060633"/>
                  </a:cubicBezTo>
                  <a:cubicBezTo>
                    <a:pt x="1017362" y="3043534"/>
                    <a:pt x="1025911" y="3022161"/>
                    <a:pt x="1025911" y="3000788"/>
                  </a:cubicBezTo>
                  <a:cubicBezTo>
                    <a:pt x="1025911" y="2979415"/>
                    <a:pt x="1021636" y="2958041"/>
                    <a:pt x="1008812" y="2940943"/>
                  </a:cubicBezTo>
                  <a:cubicBezTo>
                    <a:pt x="1017362" y="2923845"/>
                    <a:pt x="1025911" y="2902472"/>
                    <a:pt x="1025911" y="2881098"/>
                  </a:cubicBezTo>
                  <a:lnTo>
                    <a:pt x="1025911" y="2864000"/>
                  </a:lnTo>
                  <a:cubicBezTo>
                    <a:pt x="1038735" y="2872549"/>
                    <a:pt x="1055833" y="2876824"/>
                    <a:pt x="1072932" y="2876824"/>
                  </a:cubicBezTo>
                  <a:cubicBezTo>
                    <a:pt x="1102854" y="2876824"/>
                    <a:pt x="1128502" y="2864000"/>
                    <a:pt x="1149875" y="2842627"/>
                  </a:cubicBezTo>
                  <a:cubicBezTo>
                    <a:pt x="1171248" y="2864000"/>
                    <a:pt x="1196896" y="2876824"/>
                    <a:pt x="1226818" y="2876824"/>
                  </a:cubicBezTo>
                  <a:cubicBezTo>
                    <a:pt x="1256741" y="2876824"/>
                    <a:pt x="1282388" y="2864000"/>
                    <a:pt x="1303762" y="2842627"/>
                  </a:cubicBezTo>
                  <a:cubicBezTo>
                    <a:pt x="1325135" y="2864000"/>
                    <a:pt x="1350782" y="2876824"/>
                    <a:pt x="1380705" y="2876824"/>
                  </a:cubicBezTo>
                  <a:cubicBezTo>
                    <a:pt x="1410627" y="2876824"/>
                    <a:pt x="1436275" y="2864000"/>
                    <a:pt x="1457648" y="2842627"/>
                  </a:cubicBezTo>
                  <a:cubicBezTo>
                    <a:pt x="1474747" y="2864000"/>
                    <a:pt x="1504669" y="2876824"/>
                    <a:pt x="1534591" y="2876824"/>
                  </a:cubicBezTo>
                  <a:cubicBezTo>
                    <a:pt x="1564514" y="2876824"/>
                    <a:pt x="1590162" y="2864000"/>
                    <a:pt x="1611535" y="2842627"/>
                  </a:cubicBezTo>
                  <a:cubicBezTo>
                    <a:pt x="1632908" y="2864000"/>
                    <a:pt x="1658556" y="2876824"/>
                    <a:pt x="1688478" y="2876824"/>
                  </a:cubicBezTo>
                  <a:cubicBezTo>
                    <a:pt x="1718400" y="2876824"/>
                    <a:pt x="1744048" y="2864000"/>
                    <a:pt x="1765421" y="2842627"/>
                  </a:cubicBezTo>
                  <a:cubicBezTo>
                    <a:pt x="1782520" y="2864000"/>
                    <a:pt x="1812442" y="2876824"/>
                    <a:pt x="1842364" y="2876824"/>
                  </a:cubicBezTo>
                  <a:cubicBezTo>
                    <a:pt x="1859463" y="2876824"/>
                    <a:pt x="1876562" y="2872549"/>
                    <a:pt x="1889385" y="2864000"/>
                  </a:cubicBezTo>
                  <a:lnTo>
                    <a:pt x="1889385" y="2881098"/>
                  </a:lnTo>
                  <a:cubicBezTo>
                    <a:pt x="1889385" y="2902472"/>
                    <a:pt x="1893660" y="2923845"/>
                    <a:pt x="1906484" y="2940943"/>
                  </a:cubicBezTo>
                  <a:cubicBezTo>
                    <a:pt x="1897935" y="2958041"/>
                    <a:pt x="1889385" y="2979415"/>
                    <a:pt x="1889385" y="3000788"/>
                  </a:cubicBezTo>
                  <a:cubicBezTo>
                    <a:pt x="1889385" y="3022161"/>
                    <a:pt x="1893660" y="3043534"/>
                    <a:pt x="1906484" y="3060633"/>
                  </a:cubicBezTo>
                  <a:cubicBezTo>
                    <a:pt x="1889385" y="3082006"/>
                    <a:pt x="1880836" y="3099104"/>
                    <a:pt x="1880836" y="3120477"/>
                  </a:cubicBezTo>
                  <a:cubicBezTo>
                    <a:pt x="1880836" y="3141851"/>
                    <a:pt x="1885111" y="3163224"/>
                    <a:pt x="1897935" y="3180322"/>
                  </a:cubicBezTo>
                  <a:cubicBezTo>
                    <a:pt x="1889385" y="3197421"/>
                    <a:pt x="1880836" y="3218794"/>
                    <a:pt x="1880836" y="3240167"/>
                  </a:cubicBezTo>
                  <a:cubicBezTo>
                    <a:pt x="1880836" y="3261540"/>
                    <a:pt x="1885111" y="3282913"/>
                    <a:pt x="1897935" y="3300012"/>
                  </a:cubicBezTo>
                  <a:cubicBezTo>
                    <a:pt x="1889385" y="3312836"/>
                    <a:pt x="1880836" y="3334209"/>
                    <a:pt x="1880836" y="3355582"/>
                  </a:cubicBezTo>
                  <a:lnTo>
                    <a:pt x="1880836" y="3359856"/>
                  </a:lnTo>
                  <a:lnTo>
                    <a:pt x="1876562" y="3359856"/>
                  </a:lnTo>
                  <a:cubicBezTo>
                    <a:pt x="1855188" y="3359856"/>
                    <a:pt x="1838090" y="3364131"/>
                    <a:pt x="1820991" y="3376955"/>
                  </a:cubicBezTo>
                  <a:cubicBezTo>
                    <a:pt x="1803893" y="3368406"/>
                    <a:pt x="1786794" y="3359856"/>
                    <a:pt x="1765421" y="3359856"/>
                  </a:cubicBezTo>
                  <a:cubicBezTo>
                    <a:pt x="1744048" y="3359856"/>
                    <a:pt x="1726950" y="3364131"/>
                    <a:pt x="1709851" y="3376955"/>
                  </a:cubicBezTo>
                  <a:cubicBezTo>
                    <a:pt x="1692753" y="3368406"/>
                    <a:pt x="1675654" y="3359856"/>
                    <a:pt x="1654281" y="3359856"/>
                  </a:cubicBezTo>
                  <a:cubicBezTo>
                    <a:pt x="1632908" y="3359856"/>
                    <a:pt x="1615809" y="3364131"/>
                    <a:pt x="1598711" y="3376955"/>
                  </a:cubicBezTo>
                  <a:cubicBezTo>
                    <a:pt x="1581612" y="3368406"/>
                    <a:pt x="1564514" y="3359856"/>
                    <a:pt x="1543141" y="3359856"/>
                  </a:cubicBezTo>
                  <a:cubicBezTo>
                    <a:pt x="1521767" y="3359856"/>
                    <a:pt x="1504669" y="3364131"/>
                    <a:pt x="1487570" y="3376955"/>
                  </a:cubicBezTo>
                  <a:cubicBezTo>
                    <a:pt x="1470472" y="3368406"/>
                    <a:pt x="1453373" y="3359856"/>
                    <a:pt x="1432000" y="3359856"/>
                  </a:cubicBezTo>
                  <a:cubicBezTo>
                    <a:pt x="1372156" y="3359856"/>
                    <a:pt x="1325135" y="3411152"/>
                    <a:pt x="1325135" y="3470997"/>
                  </a:cubicBezTo>
                  <a:cubicBezTo>
                    <a:pt x="1325135" y="3500919"/>
                    <a:pt x="1337959" y="3530841"/>
                    <a:pt x="1355057" y="3552215"/>
                  </a:cubicBezTo>
                  <a:cubicBezTo>
                    <a:pt x="1350782" y="3565039"/>
                    <a:pt x="1346508" y="3577862"/>
                    <a:pt x="1346508" y="3590686"/>
                  </a:cubicBezTo>
                  <a:cubicBezTo>
                    <a:pt x="1346508" y="3607785"/>
                    <a:pt x="1350782" y="3624883"/>
                    <a:pt x="1359332" y="3637707"/>
                  </a:cubicBezTo>
                  <a:cubicBezTo>
                    <a:pt x="1350782" y="3650531"/>
                    <a:pt x="1346508" y="3667630"/>
                    <a:pt x="1346508" y="3684728"/>
                  </a:cubicBezTo>
                  <a:cubicBezTo>
                    <a:pt x="1346508" y="3701826"/>
                    <a:pt x="1350782" y="3718925"/>
                    <a:pt x="1359332" y="3731749"/>
                  </a:cubicBezTo>
                  <a:cubicBezTo>
                    <a:pt x="1350782" y="3744573"/>
                    <a:pt x="1346508" y="3761671"/>
                    <a:pt x="1346508" y="3778770"/>
                  </a:cubicBezTo>
                  <a:cubicBezTo>
                    <a:pt x="1346508" y="3825791"/>
                    <a:pt x="1384980" y="3868537"/>
                    <a:pt x="1427726" y="3868537"/>
                  </a:cubicBezTo>
                  <a:cubicBezTo>
                    <a:pt x="1474747" y="3868537"/>
                    <a:pt x="1508944" y="3830065"/>
                    <a:pt x="1508944" y="3778770"/>
                  </a:cubicBezTo>
                  <a:cubicBezTo>
                    <a:pt x="1508944" y="3761671"/>
                    <a:pt x="1504669" y="3744573"/>
                    <a:pt x="1496120" y="3731749"/>
                  </a:cubicBezTo>
                  <a:cubicBezTo>
                    <a:pt x="1504669" y="3718925"/>
                    <a:pt x="1508944" y="3701826"/>
                    <a:pt x="1508944" y="3684728"/>
                  </a:cubicBezTo>
                  <a:cubicBezTo>
                    <a:pt x="1508944" y="3667630"/>
                    <a:pt x="1504669" y="3650531"/>
                    <a:pt x="1496120" y="3637707"/>
                  </a:cubicBezTo>
                  <a:cubicBezTo>
                    <a:pt x="1504669" y="3624883"/>
                    <a:pt x="1508944" y="3607785"/>
                    <a:pt x="1508944" y="3590686"/>
                  </a:cubicBezTo>
                  <a:lnTo>
                    <a:pt x="1508944" y="3582137"/>
                  </a:lnTo>
                  <a:cubicBezTo>
                    <a:pt x="1517493" y="3586412"/>
                    <a:pt x="1526042" y="3586412"/>
                    <a:pt x="1534591" y="3586412"/>
                  </a:cubicBezTo>
                  <a:cubicBezTo>
                    <a:pt x="1555965" y="3586412"/>
                    <a:pt x="1573063" y="3582137"/>
                    <a:pt x="1590162" y="3569313"/>
                  </a:cubicBezTo>
                  <a:cubicBezTo>
                    <a:pt x="1607260" y="3577862"/>
                    <a:pt x="1624359" y="3586412"/>
                    <a:pt x="1645732" y="3586412"/>
                  </a:cubicBezTo>
                  <a:cubicBezTo>
                    <a:pt x="1667105" y="3586412"/>
                    <a:pt x="1684203" y="3582137"/>
                    <a:pt x="1701302" y="3569313"/>
                  </a:cubicBezTo>
                  <a:cubicBezTo>
                    <a:pt x="1718400" y="3577862"/>
                    <a:pt x="1735499" y="3586412"/>
                    <a:pt x="1756872" y="3586412"/>
                  </a:cubicBezTo>
                  <a:cubicBezTo>
                    <a:pt x="1778245" y="3586412"/>
                    <a:pt x="1795344" y="3582137"/>
                    <a:pt x="1812442" y="3569313"/>
                  </a:cubicBezTo>
                  <a:cubicBezTo>
                    <a:pt x="1829541" y="3577862"/>
                    <a:pt x="1846639" y="3586412"/>
                    <a:pt x="1868012" y="3586412"/>
                  </a:cubicBezTo>
                  <a:cubicBezTo>
                    <a:pt x="1889385" y="3586412"/>
                    <a:pt x="1906484" y="3582137"/>
                    <a:pt x="1923582" y="3569313"/>
                  </a:cubicBezTo>
                  <a:cubicBezTo>
                    <a:pt x="1940681" y="3577862"/>
                    <a:pt x="1957779" y="3586412"/>
                    <a:pt x="1979153" y="3586412"/>
                  </a:cubicBezTo>
                  <a:cubicBezTo>
                    <a:pt x="2038997" y="3586412"/>
                    <a:pt x="2086018" y="3535116"/>
                    <a:pt x="2086018" y="3475272"/>
                  </a:cubicBezTo>
                  <a:cubicBezTo>
                    <a:pt x="2086018" y="3453898"/>
                    <a:pt x="2081744" y="3432525"/>
                    <a:pt x="2068920" y="3415427"/>
                  </a:cubicBezTo>
                  <a:cubicBezTo>
                    <a:pt x="2077469" y="3398328"/>
                    <a:pt x="2086018" y="3376955"/>
                    <a:pt x="2086018" y="3355582"/>
                  </a:cubicBezTo>
                  <a:cubicBezTo>
                    <a:pt x="2086018" y="3334209"/>
                    <a:pt x="2081744" y="3312836"/>
                    <a:pt x="2068920" y="3295737"/>
                  </a:cubicBezTo>
                  <a:cubicBezTo>
                    <a:pt x="2077469" y="3278638"/>
                    <a:pt x="2086018" y="3257265"/>
                    <a:pt x="2086018" y="3235892"/>
                  </a:cubicBezTo>
                  <a:cubicBezTo>
                    <a:pt x="2086018" y="3214519"/>
                    <a:pt x="2081744" y="3193146"/>
                    <a:pt x="2068920" y="3176048"/>
                  </a:cubicBezTo>
                  <a:cubicBezTo>
                    <a:pt x="2086018" y="3163224"/>
                    <a:pt x="2094568" y="3141851"/>
                    <a:pt x="2094568" y="3120477"/>
                  </a:cubicBezTo>
                  <a:cubicBezTo>
                    <a:pt x="2094568" y="3099104"/>
                    <a:pt x="2090293" y="3077731"/>
                    <a:pt x="2077469" y="3060633"/>
                  </a:cubicBezTo>
                  <a:cubicBezTo>
                    <a:pt x="2086018" y="3043534"/>
                    <a:pt x="2094568" y="3022161"/>
                    <a:pt x="2094568" y="3000788"/>
                  </a:cubicBezTo>
                  <a:cubicBezTo>
                    <a:pt x="2094568" y="2979415"/>
                    <a:pt x="2090293" y="2958041"/>
                    <a:pt x="2077469" y="2940943"/>
                  </a:cubicBezTo>
                  <a:cubicBezTo>
                    <a:pt x="2086018" y="2923845"/>
                    <a:pt x="2094568" y="2902472"/>
                    <a:pt x="2094568" y="2881098"/>
                  </a:cubicBezTo>
                  <a:cubicBezTo>
                    <a:pt x="2094568" y="2868274"/>
                    <a:pt x="2086018" y="2846901"/>
                    <a:pt x="2077469" y="2829803"/>
                  </a:cubicBezTo>
                  <a:close/>
                  <a:moveTo>
                    <a:pt x="1051559" y="3171773"/>
                  </a:moveTo>
                  <a:lnTo>
                    <a:pt x="1051559" y="3257265"/>
                  </a:lnTo>
                  <a:lnTo>
                    <a:pt x="1773971" y="3257265"/>
                  </a:lnTo>
                  <a:lnTo>
                    <a:pt x="1773971" y="3257265"/>
                  </a:lnTo>
                  <a:lnTo>
                    <a:pt x="1094305" y="3257265"/>
                  </a:lnTo>
                  <a:lnTo>
                    <a:pt x="1094305" y="3171773"/>
                  </a:lnTo>
                  <a:lnTo>
                    <a:pt x="1735499" y="3171773"/>
                  </a:lnTo>
                  <a:lnTo>
                    <a:pt x="1735499" y="3043534"/>
                  </a:lnTo>
                  <a:lnTo>
                    <a:pt x="1094305" y="3043534"/>
                  </a:lnTo>
                  <a:lnTo>
                    <a:pt x="1094305" y="3086280"/>
                  </a:lnTo>
                  <a:lnTo>
                    <a:pt x="1735499" y="3086280"/>
                  </a:lnTo>
                  <a:lnTo>
                    <a:pt x="1735499" y="3171773"/>
                  </a:lnTo>
                  <a:lnTo>
                    <a:pt x="1051559" y="3171773"/>
                  </a:lnTo>
                  <a:close/>
                  <a:moveTo>
                    <a:pt x="1479021" y="1077206"/>
                  </a:moveTo>
                  <a:lnTo>
                    <a:pt x="1479021" y="2427988"/>
                  </a:lnTo>
                  <a:cubicBezTo>
                    <a:pt x="1479021" y="2427988"/>
                    <a:pt x="1521767" y="2346770"/>
                    <a:pt x="1564514" y="2355319"/>
                  </a:cubicBezTo>
                  <a:lnTo>
                    <a:pt x="1564514" y="991714"/>
                  </a:lnTo>
                  <a:lnTo>
                    <a:pt x="1021636" y="991714"/>
                  </a:lnTo>
                  <a:lnTo>
                    <a:pt x="1132776" y="1077206"/>
                  </a:lnTo>
                  <a:lnTo>
                    <a:pt x="1479021" y="1077206"/>
                  </a:lnTo>
                  <a:close/>
                  <a:moveTo>
                    <a:pt x="1145600" y="2590424"/>
                  </a:moveTo>
                  <a:cubicBezTo>
                    <a:pt x="1222544" y="2522030"/>
                    <a:pt x="1303762" y="2590424"/>
                    <a:pt x="1303762" y="2590424"/>
                  </a:cubicBezTo>
                  <a:cubicBezTo>
                    <a:pt x="1308036" y="2487833"/>
                    <a:pt x="1355057" y="2462185"/>
                    <a:pt x="1355057" y="2462185"/>
                  </a:cubicBezTo>
                  <a:cubicBezTo>
                    <a:pt x="1107129" y="2333946"/>
                    <a:pt x="1021636" y="2590424"/>
                    <a:pt x="1021636" y="2590424"/>
                  </a:cubicBezTo>
                  <a:cubicBezTo>
                    <a:pt x="1081481" y="2513480"/>
                    <a:pt x="1145600" y="2590424"/>
                    <a:pt x="1145600" y="259042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2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35626D1-8B92-4C3E-9ABA-1D8C51EA9081}"/>
                </a:ext>
              </a:extLst>
            </p:cNvPr>
            <p:cNvSpPr txBox="1"/>
            <p:nvPr/>
          </p:nvSpPr>
          <p:spPr>
            <a:xfrm>
              <a:off x="6368907" y="3010578"/>
              <a:ext cx="1811188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600" b="1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식도</a:t>
              </a:r>
              <a:r>
                <a:rPr lang="en-US" altLang="ko-KR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음식은</a:t>
              </a:r>
              <a:r>
                <a:rPr lang="ko-KR" altLang="en-US" sz="1200" b="1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1200" b="1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6~7</a:t>
              </a:r>
              <a:r>
                <a:rPr lang="ko-KR" altLang="en-US" sz="1200" b="1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초</a:t>
              </a:r>
              <a:r>
                <a:rPr lang="ko-KR" altLang="en-US" sz="12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만에</a:t>
              </a:r>
              <a:r>
                <a:rPr lang="ko-KR" altLang="en-US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통과한다</a:t>
              </a:r>
              <a:r>
                <a:rPr lang="en-US" altLang="ko-KR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endParaRPr lang="ko-KR" altLang="en-US" sz="12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9E30C5F-3D93-497A-B88C-5FEF8841BCC3}"/>
                </a:ext>
              </a:extLst>
            </p:cNvPr>
            <p:cNvSpPr txBox="1"/>
            <p:nvPr/>
          </p:nvSpPr>
          <p:spPr>
            <a:xfrm>
              <a:off x="6368907" y="4589632"/>
              <a:ext cx="1811188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600" b="1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소장</a:t>
              </a:r>
              <a:r>
                <a:rPr lang="en-US" altLang="ko-KR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en-US" altLang="ko-KR" sz="1200" b="1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4~5</a:t>
              </a:r>
              <a:r>
                <a:rPr lang="ko-KR" altLang="en-US" sz="1200" b="1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시간</a:t>
              </a:r>
              <a:r>
                <a:rPr lang="ko-KR" altLang="en-US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걸려서</a:t>
              </a:r>
              <a:endParaRPr lang="en-US" altLang="ko-KR" sz="12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영양분을 조금씩 흡수한다</a:t>
              </a:r>
              <a:r>
                <a:rPr lang="en-US" altLang="ko-KR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endParaRPr lang="ko-KR" altLang="en-US" sz="12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C69C0F0-862B-4BBC-A38F-054CAB355D6C}"/>
                </a:ext>
              </a:extLst>
            </p:cNvPr>
            <p:cNvSpPr txBox="1"/>
            <p:nvPr/>
          </p:nvSpPr>
          <p:spPr>
            <a:xfrm>
              <a:off x="6368907" y="3800105"/>
              <a:ext cx="1811188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600" b="1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위</a:t>
              </a:r>
              <a:r>
                <a:rPr lang="en-US" altLang="ko-KR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여기에서 </a:t>
              </a:r>
              <a:r>
                <a:rPr lang="en-US" altLang="ko-KR" sz="1200" b="1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3~6</a:t>
              </a:r>
              <a:r>
                <a:rPr lang="ko-KR" altLang="en-US" sz="1200" b="1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시간</a:t>
              </a:r>
              <a:r>
                <a:rPr lang="ko-KR" altLang="en-US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걸린다</a:t>
              </a:r>
              <a:r>
                <a:rPr lang="en-US" altLang="ko-KR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endParaRPr lang="ko-KR" altLang="en-US" sz="12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2F8E559-ED67-412E-8B30-3EE296DC02F5}"/>
                </a:ext>
              </a:extLst>
            </p:cNvPr>
            <p:cNvSpPr txBox="1"/>
            <p:nvPr/>
          </p:nvSpPr>
          <p:spPr>
            <a:xfrm>
              <a:off x="6368907" y="5563825"/>
              <a:ext cx="1811188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600" b="1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대장</a:t>
              </a:r>
              <a:r>
                <a:rPr lang="en-US" altLang="ko-KR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en-US" altLang="ko-KR" sz="1200" b="1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9~16</a:t>
              </a:r>
              <a:r>
                <a:rPr lang="ko-KR" altLang="en-US" sz="1200" b="1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시간</a:t>
              </a:r>
              <a:r>
                <a:rPr lang="ko-KR" altLang="en-US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걸려서</a:t>
              </a:r>
            </a:p>
            <a:p>
              <a:r>
                <a:rPr lang="ko-KR" altLang="en-US" sz="12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찌거기만</a:t>
              </a:r>
              <a:r>
                <a:rPr lang="ko-KR" altLang="en-US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남긴다</a:t>
              </a:r>
              <a:r>
                <a:rPr lang="en-US" altLang="ko-KR" sz="1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</p:txBody>
        </p:sp>
        <p:sp>
          <p:nvSpPr>
            <p:cNvPr id="94" name="별: 꼭짓점 10개 48">
              <a:extLst>
                <a:ext uri="{FF2B5EF4-FFF2-40B4-BE49-F238E27FC236}">
                  <a16:creationId xmlns:a16="http://schemas.microsoft.com/office/drawing/2014/main" id="{4EB0D442-2F6A-4FB1-8547-98B2609B8CD1}"/>
                </a:ext>
              </a:extLst>
            </p:cNvPr>
            <p:cNvSpPr/>
            <p:nvPr/>
          </p:nvSpPr>
          <p:spPr>
            <a:xfrm>
              <a:off x="3652459" y="1770743"/>
              <a:ext cx="782030" cy="782030"/>
            </a:xfrm>
            <a:prstGeom prst="star10">
              <a:avLst>
                <a:gd name="adj" fmla="val 39090"/>
                <a:gd name="hf" fmla="val 105146"/>
              </a:avLst>
            </a:prstGeom>
            <a:solidFill>
              <a:srgbClr val="B96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2000" b="1" spc="-20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발열</a:t>
              </a:r>
              <a:endParaRPr lang="ko-KR" altLang="en-US" sz="2000" b="1" spc="-2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5" name="별: 꼭짓점 10개 49">
              <a:extLst>
                <a:ext uri="{FF2B5EF4-FFF2-40B4-BE49-F238E27FC236}">
                  <a16:creationId xmlns:a16="http://schemas.microsoft.com/office/drawing/2014/main" id="{B3A20970-B67E-448C-A303-7CE10DC9CDF8}"/>
                </a:ext>
              </a:extLst>
            </p:cNvPr>
            <p:cNvSpPr/>
            <p:nvPr/>
          </p:nvSpPr>
          <p:spPr>
            <a:xfrm>
              <a:off x="3339624" y="2655536"/>
              <a:ext cx="782030" cy="782030"/>
            </a:xfrm>
            <a:prstGeom prst="star10">
              <a:avLst>
                <a:gd name="adj" fmla="val 39090"/>
                <a:gd name="hf" fmla="val 105146"/>
              </a:avLst>
            </a:prstGeom>
            <a:solidFill>
              <a:srgbClr val="B96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2000" b="1" spc="-20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구토</a:t>
              </a:r>
              <a:endParaRPr lang="ko-KR" altLang="en-US" sz="2000" b="1" spc="-2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6" name="별: 꼭짓점 10개 50">
              <a:extLst>
                <a:ext uri="{FF2B5EF4-FFF2-40B4-BE49-F238E27FC236}">
                  <a16:creationId xmlns:a16="http://schemas.microsoft.com/office/drawing/2014/main" id="{23D43DF2-0E05-4DE5-855F-3A3FE7D91057}"/>
                </a:ext>
              </a:extLst>
            </p:cNvPr>
            <p:cNvSpPr/>
            <p:nvPr/>
          </p:nvSpPr>
          <p:spPr>
            <a:xfrm>
              <a:off x="4043474" y="5811452"/>
              <a:ext cx="782030" cy="782030"/>
            </a:xfrm>
            <a:prstGeom prst="star10">
              <a:avLst>
                <a:gd name="adj" fmla="val 39090"/>
                <a:gd name="hf" fmla="val 10514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2000" b="1" spc="-2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설사</a:t>
              </a:r>
            </a:p>
          </p:txBody>
        </p:sp>
        <p:cxnSp>
          <p:nvCxnSpPr>
            <p:cNvPr id="97" name="직선 연결선 96">
              <a:extLst>
                <a:ext uri="{FF2B5EF4-FFF2-40B4-BE49-F238E27FC236}">
                  <a16:creationId xmlns:a16="http://schemas.microsoft.com/office/drawing/2014/main" id="{D92ED1B5-B776-4AFF-A11C-7F2303CE661B}"/>
                </a:ext>
              </a:extLst>
            </p:cNvPr>
            <p:cNvCxnSpPr/>
            <p:nvPr/>
          </p:nvCxnSpPr>
          <p:spPr>
            <a:xfrm flipH="1">
              <a:off x="4543425" y="3140968"/>
              <a:ext cx="1825482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>
              <a:extLst>
                <a:ext uri="{FF2B5EF4-FFF2-40B4-BE49-F238E27FC236}">
                  <a16:creationId xmlns:a16="http://schemas.microsoft.com/office/drawing/2014/main" id="{FAC48B5E-A313-4639-8F48-E0FB76797477}"/>
                </a:ext>
              </a:extLst>
            </p:cNvPr>
            <p:cNvCxnSpPr/>
            <p:nvPr/>
          </p:nvCxnSpPr>
          <p:spPr>
            <a:xfrm flipH="1">
              <a:off x="4543425" y="3933056"/>
              <a:ext cx="1825482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>
              <a:extLst>
                <a:ext uri="{FF2B5EF4-FFF2-40B4-BE49-F238E27FC236}">
                  <a16:creationId xmlns:a16="http://schemas.microsoft.com/office/drawing/2014/main" id="{0B307E9F-AD64-4738-B9E5-D41EB491F5F4}"/>
                </a:ext>
              </a:extLst>
            </p:cNvPr>
            <p:cNvCxnSpPr/>
            <p:nvPr/>
          </p:nvCxnSpPr>
          <p:spPr>
            <a:xfrm flipH="1">
              <a:off x="4543425" y="4725144"/>
              <a:ext cx="1825482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>
              <a:extLst>
                <a:ext uri="{FF2B5EF4-FFF2-40B4-BE49-F238E27FC236}">
                  <a16:creationId xmlns:a16="http://schemas.microsoft.com/office/drawing/2014/main" id="{0E692338-B44A-4BE6-B880-ADE9F85F0759}"/>
                </a:ext>
              </a:extLst>
            </p:cNvPr>
            <p:cNvCxnSpPr/>
            <p:nvPr/>
          </p:nvCxnSpPr>
          <p:spPr>
            <a:xfrm flipH="1">
              <a:off x="4543425" y="5699348"/>
              <a:ext cx="1825482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47639063-7334-4D09-917D-2B9FE5BFC6E4}"/>
              </a:ext>
            </a:extLst>
          </p:cNvPr>
          <p:cNvSpPr/>
          <p:nvPr/>
        </p:nvSpPr>
        <p:spPr>
          <a:xfrm>
            <a:off x="7333568" y="2485616"/>
            <a:ext cx="232302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1600" b="1" spc="-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376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소화과정 </a:t>
            </a:r>
            <a:r>
              <a:rPr lang="en-US" altLang="ko-KR" sz="1200" b="1" spc="-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376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1200" b="1" spc="-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376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음식물 지체 시간</a:t>
            </a:r>
            <a:endParaRPr lang="ko-KR" altLang="en-US" sz="1200" spc="-50"/>
          </a:p>
        </p:txBody>
      </p:sp>
      <p:sp>
        <p:nvSpPr>
          <p:cNvPr id="102" name="Freeform 36">
            <a:extLst>
              <a:ext uri="{FF2B5EF4-FFF2-40B4-BE49-F238E27FC236}">
                <a16:creationId xmlns:a16="http://schemas.microsoft.com/office/drawing/2014/main" id="{BFBA51EC-B3C9-44EC-A062-4500BC0C86D3}"/>
              </a:ext>
            </a:extLst>
          </p:cNvPr>
          <p:cNvSpPr>
            <a:spLocks noEditPoints="1"/>
          </p:cNvSpPr>
          <p:nvPr/>
        </p:nvSpPr>
        <p:spPr bwMode="auto">
          <a:xfrm rot="19508977" flipV="1">
            <a:off x="4357245" y="5742528"/>
            <a:ext cx="653684" cy="507740"/>
          </a:xfrm>
          <a:custGeom>
            <a:avLst/>
            <a:gdLst>
              <a:gd name="T0" fmla="*/ 808 w 877"/>
              <a:gd name="T1" fmla="*/ 18 h 680"/>
              <a:gd name="T2" fmla="*/ 795 w 877"/>
              <a:gd name="T3" fmla="*/ 1 h 680"/>
              <a:gd name="T4" fmla="*/ 779 w 877"/>
              <a:gd name="T5" fmla="*/ 11 h 680"/>
              <a:gd name="T6" fmla="*/ 777 w 877"/>
              <a:gd name="T7" fmla="*/ 13 h 680"/>
              <a:gd name="T8" fmla="*/ 653 w 877"/>
              <a:gd name="T9" fmla="*/ 122 h 680"/>
              <a:gd name="T10" fmla="*/ 648 w 877"/>
              <a:gd name="T11" fmla="*/ 144 h 680"/>
              <a:gd name="T12" fmla="*/ 669 w 877"/>
              <a:gd name="T13" fmla="*/ 149 h 680"/>
              <a:gd name="T14" fmla="*/ 758 w 877"/>
              <a:gd name="T15" fmla="*/ 77 h 680"/>
              <a:gd name="T16" fmla="*/ 656 w 877"/>
              <a:gd name="T17" fmla="*/ 247 h 680"/>
              <a:gd name="T18" fmla="*/ 435 w 877"/>
              <a:gd name="T19" fmla="*/ 301 h 680"/>
              <a:gd name="T20" fmla="*/ 378 w 877"/>
              <a:gd name="T21" fmla="*/ 288 h 680"/>
              <a:gd name="T22" fmla="*/ 383 w 877"/>
              <a:gd name="T23" fmla="*/ 262 h 680"/>
              <a:gd name="T24" fmla="*/ 366 w 877"/>
              <a:gd name="T25" fmla="*/ 81 h 680"/>
              <a:gd name="T26" fmla="*/ 340 w 877"/>
              <a:gd name="T27" fmla="*/ 45 h 680"/>
              <a:gd name="T28" fmla="*/ 289 w 877"/>
              <a:gd name="T29" fmla="*/ 29 h 680"/>
              <a:gd name="T30" fmla="*/ 235 w 877"/>
              <a:gd name="T31" fmla="*/ 72 h 680"/>
              <a:gd name="T32" fmla="*/ 227 w 877"/>
              <a:gd name="T33" fmla="*/ 139 h 680"/>
              <a:gd name="T34" fmla="*/ 245 w 877"/>
              <a:gd name="T35" fmla="*/ 209 h 680"/>
              <a:gd name="T36" fmla="*/ 278 w 877"/>
              <a:gd name="T37" fmla="*/ 262 h 680"/>
              <a:gd name="T38" fmla="*/ 342 w 877"/>
              <a:gd name="T39" fmla="*/ 306 h 680"/>
              <a:gd name="T40" fmla="*/ 283 w 877"/>
              <a:gd name="T41" fmla="*/ 460 h 680"/>
              <a:gd name="T42" fmla="*/ 160 w 877"/>
              <a:gd name="T43" fmla="*/ 610 h 680"/>
              <a:gd name="T44" fmla="*/ 27 w 877"/>
              <a:gd name="T45" fmla="*/ 622 h 680"/>
              <a:gd name="T46" fmla="*/ 6 w 877"/>
              <a:gd name="T47" fmla="*/ 627 h 680"/>
              <a:gd name="T48" fmla="*/ 11 w 877"/>
              <a:gd name="T49" fmla="*/ 648 h 680"/>
              <a:gd name="T50" fmla="*/ 176 w 877"/>
              <a:gd name="T51" fmla="*/ 635 h 680"/>
              <a:gd name="T52" fmla="*/ 309 w 877"/>
              <a:gd name="T53" fmla="*/ 475 h 680"/>
              <a:gd name="T54" fmla="*/ 371 w 877"/>
              <a:gd name="T55" fmla="*/ 317 h 680"/>
              <a:gd name="T56" fmla="*/ 428 w 877"/>
              <a:gd name="T57" fmla="*/ 330 h 680"/>
              <a:gd name="T58" fmla="*/ 676 w 877"/>
              <a:gd name="T59" fmla="*/ 270 h 680"/>
              <a:gd name="T60" fmla="*/ 784 w 877"/>
              <a:gd name="T61" fmla="*/ 95 h 680"/>
              <a:gd name="T62" fmla="*/ 848 w 877"/>
              <a:gd name="T63" fmla="*/ 208 h 680"/>
              <a:gd name="T64" fmla="*/ 870 w 877"/>
              <a:gd name="T65" fmla="*/ 207 h 680"/>
              <a:gd name="T66" fmla="*/ 871 w 877"/>
              <a:gd name="T67" fmla="*/ 185 h 680"/>
              <a:gd name="T68" fmla="*/ 808 w 877"/>
              <a:gd name="T69" fmla="*/ 18 h 680"/>
              <a:gd name="T70" fmla="*/ 353 w 877"/>
              <a:gd name="T71" fmla="*/ 257 h 680"/>
              <a:gd name="T72" fmla="*/ 350 w 877"/>
              <a:gd name="T73" fmla="*/ 275 h 680"/>
              <a:gd name="T74" fmla="*/ 301 w 877"/>
              <a:gd name="T75" fmla="*/ 239 h 680"/>
              <a:gd name="T76" fmla="*/ 273 w 877"/>
              <a:gd name="T77" fmla="*/ 196 h 680"/>
              <a:gd name="T78" fmla="*/ 256 w 877"/>
              <a:gd name="T79" fmla="*/ 136 h 680"/>
              <a:gd name="T80" fmla="*/ 261 w 877"/>
              <a:gd name="T81" fmla="*/ 83 h 680"/>
              <a:gd name="T82" fmla="*/ 296 w 877"/>
              <a:gd name="T83" fmla="*/ 59 h 680"/>
              <a:gd name="T84" fmla="*/ 319 w 877"/>
              <a:gd name="T85" fmla="*/ 67 h 680"/>
              <a:gd name="T86" fmla="*/ 340 w 877"/>
              <a:gd name="T87" fmla="*/ 98 h 680"/>
              <a:gd name="T88" fmla="*/ 353 w 877"/>
              <a:gd name="T89" fmla="*/ 257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77" h="680">
                <a:moveTo>
                  <a:pt x="808" y="18"/>
                </a:moveTo>
                <a:cubicBezTo>
                  <a:pt x="809" y="7"/>
                  <a:pt x="805" y="1"/>
                  <a:pt x="795" y="1"/>
                </a:cubicBezTo>
                <a:cubicBezTo>
                  <a:pt x="788" y="0"/>
                  <a:pt x="782" y="3"/>
                  <a:pt x="779" y="11"/>
                </a:cubicBezTo>
                <a:cubicBezTo>
                  <a:pt x="777" y="13"/>
                  <a:pt x="777" y="13"/>
                  <a:pt x="777" y="13"/>
                </a:cubicBezTo>
                <a:cubicBezTo>
                  <a:pt x="737" y="57"/>
                  <a:pt x="695" y="94"/>
                  <a:pt x="653" y="122"/>
                </a:cubicBezTo>
                <a:cubicBezTo>
                  <a:pt x="644" y="128"/>
                  <a:pt x="642" y="135"/>
                  <a:pt x="648" y="144"/>
                </a:cubicBezTo>
                <a:cubicBezTo>
                  <a:pt x="653" y="152"/>
                  <a:pt x="660" y="154"/>
                  <a:pt x="669" y="149"/>
                </a:cubicBezTo>
                <a:cubicBezTo>
                  <a:pt x="699" y="129"/>
                  <a:pt x="728" y="105"/>
                  <a:pt x="758" y="77"/>
                </a:cubicBezTo>
                <a:cubicBezTo>
                  <a:pt x="735" y="150"/>
                  <a:pt x="701" y="207"/>
                  <a:pt x="656" y="247"/>
                </a:cubicBezTo>
                <a:cubicBezTo>
                  <a:pt x="596" y="299"/>
                  <a:pt x="522" y="317"/>
                  <a:pt x="435" y="301"/>
                </a:cubicBezTo>
                <a:cubicBezTo>
                  <a:pt x="412" y="297"/>
                  <a:pt x="393" y="292"/>
                  <a:pt x="378" y="288"/>
                </a:cubicBezTo>
                <a:cubicBezTo>
                  <a:pt x="380" y="279"/>
                  <a:pt x="381" y="270"/>
                  <a:pt x="383" y="262"/>
                </a:cubicBezTo>
                <a:cubicBezTo>
                  <a:pt x="396" y="184"/>
                  <a:pt x="390" y="124"/>
                  <a:pt x="366" y="81"/>
                </a:cubicBezTo>
                <a:cubicBezTo>
                  <a:pt x="356" y="64"/>
                  <a:pt x="348" y="52"/>
                  <a:pt x="340" y="45"/>
                </a:cubicBezTo>
                <a:cubicBezTo>
                  <a:pt x="326" y="31"/>
                  <a:pt x="309" y="26"/>
                  <a:pt x="289" y="29"/>
                </a:cubicBezTo>
                <a:cubicBezTo>
                  <a:pt x="263" y="33"/>
                  <a:pt x="245" y="48"/>
                  <a:pt x="235" y="72"/>
                </a:cubicBezTo>
                <a:cubicBezTo>
                  <a:pt x="226" y="89"/>
                  <a:pt x="224" y="112"/>
                  <a:pt x="227" y="139"/>
                </a:cubicBezTo>
                <a:cubicBezTo>
                  <a:pt x="229" y="163"/>
                  <a:pt x="235" y="186"/>
                  <a:pt x="245" y="209"/>
                </a:cubicBezTo>
                <a:cubicBezTo>
                  <a:pt x="255" y="232"/>
                  <a:pt x="266" y="250"/>
                  <a:pt x="278" y="262"/>
                </a:cubicBezTo>
                <a:cubicBezTo>
                  <a:pt x="297" y="280"/>
                  <a:pt x="319" y="295"/>
                  <a:pt x="342" y="306"/>
                </a:cubicBezTo>
                <a:cubicBezTo>
                  <a:pt x="328" y="359"/>
                  <a:pt x="309" y="411"/>
                  <a:pt x="283" y="460"/>
                </a:cubicBezTo>
                <a:cubicBezTo>
                  <a:pt x="246" y="530"/>
                  <a:pt x="205" y="580"/>
                  <a:pt x="160" y="610"/>
                </a:cubicBezTo>
                <a:cubicBezTo>
                  <a:pt x="113" y="643"/>
                  <a:pt x="69" y="647"/>
                  <a:pt x="27" y="622"/>
                </a:cubicBezTo>
                <a:cubicBezTo>
                  <a:pt x="18" y="616"/>
                  <a:pt x="11" y="618"/>
                  <a:pt x="6" y="627"/>
                </a:cubicBezTo>
                <a:cubicBezTo>
                  <a:pt x="0" y="636"/>
                  <a:pt x="2" y="643"/>
                  <a:pt x="11" y="648"/>
                </a:cubicBezTo>
                <a:cubicBezTo>
                  <a:pt x="63" y="680"/>
                  <a:pt x="118" y="675"/>
                  <a:pt x="176" y="635"/>
                </a:cubicBezTo>
                <a:cubicBezTo>
                  <a:pt x="225" y="602"/>
                  <a:pt x="270" y="549"/>
                  <a:pt x="309" y="475"/>
                </a:cubicBezTo>
                <a:cubicBezTo>
                  <a:pt x="336" y="424"/>
                  <a:pt x="357" y="372"/>
                  <a:pt x="371" y="317"/>
                </a:cubicBezTo>
                <a:cubicBezTo>
                  <a:pt x="386" y="322"/>
                  <a:pt x="405" y="326"/>
                  <a:pt x="428" y="330"/>
                </a:cubicBezTo>
                <a:cubicBezTo>
                  <a:pt x="527" y="348"/>
                  <a:pt x="609" y="328"/>
                  <a:pt x="676" y="270"/>
                </a:cubicBezTo>
                <a:cubicBezTo>
                  <a:pt x="724" y="228"/>
                  <a:pt x="760" y="170"/>
                  <a:pt x="784" y="95"/>
                </a:cubicBezTo>
                <a:cubicBezTo>
                  <a:pt x="794" y="136"/>
                  <a:pt x="815" y="174"/>
                  <a:pt x="848" y="208"/>
                </a:cubicBezTo>
                <a:cubicBezTo>
                  <a:pt x="855" y="214"/>
                  <a:pt x="863" y="214"/>
                  <a:pt x="870" y="207"/>
                </a:cubicBezTo>
                <a:cubicBezTo>
                  <a:pt x="877" y="200"/>
                  <a:pt x="877" y="192"/>
                  <a:pt x="871" y="185"/>
                </a:cubicBezTo>
                <a:cubicBezTo>
                  <a:pt x="825" y="139"/>
                  <a:pt x="804" y="83"/>
                  <a:pt x="808" y="18"/>
                </a:cubicBezTo>
                <a:close/>
                <a:moveTo>
                  <a:pt x="353" y="257"/>
                </a:moveTo>
                <a:cubicBezTo>
                  <a:pt x="352" y="263"/>
                  <a:pt x="351" y="269"/>
                  <a:pt x="350" y="275"/>
                </a:cubicBezTo>
                <a:cubicBezTo>
                  <a:pt x="331" y="266"/>
                  <a:pt x="315" y="254"/>
                  <a:pt x="301" y="239"/>
                </a:cubicBezTo>
                <a:cubicBezTo>
                  <a:pt x="291" y="230"/>
                  <a:pt x="282" y="216"/>
                  <a:pt x="273" y="196"/>
                </a:cubicBezTo>
                <a:cubicBezTo>
                  <a:pt x="264" y="176"/>
                  <a:pt x="259" y="156"/>
                  <a:pt x="256" y="136"/>
                </a:cubicBezTo>
                <a:cubicBezTo>
                  <a:pt x="254" y="114"/>
                  <a:pt x="256" y="96"/>
                  <a:pt x="261" y="83"/>
                </a:cubicBezTo>
                <a:cubicBezTo>
                  <a:pt x="268" y="70"/>
                  <a:pt x="279" y="62"/>
                  <a:pt x="296" y="59"/>
                </a:cubicBezTo>
                <a:cubicBezTo>
                  <a:pt x="304" y="57"/>
                  <a:pt x="312" y="60"/>
                  <a:pt x="319" y="67"/>
                </a:cubicBezTo>
                <a:cubicBezTo>
                  <a:pt x="324" y="72"/>
                  <a:pt x="331" y="83"/>
                  <a:pt x="340" y="98"/>
                </a:cubicBezTo>
                <a:cubicBezTo>
                  <a:pt x="361" y="133"/>
                  <a:pt x="365" y="186"/>
                  <a:pt x="353" y="25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017E460E-B02C-4D1A-ABFF-A68A95F3B29F}"/>
              </a:ext>
            </a:extLst>
          </p:cNvPr>
          <p:cNvSpPr/>
          <p:nvPr/>
        </p:nvSpPr>
        <p:spPr>
          <a:xfrm>
            <a:off x="1893586" y="5572454"/>
            <a:ext cx="226590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증상 발생 특징</a:t>
            </a:r>
            <a:r>
              <a:rPr lang="en-US" altLang="ko-KR" sz="11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:</a:t>
            </a:r>
          </a:p>
          <a:p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유해 미생물 또는 물질을</a:t>
            </a:r>
            <a:endParaRPr lang="en-US" altLang="ko-KR" sz="1400" b="1" kern="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빨리 배출하기 위해</a:t>
            </a:r>
            <a:endParaRPr lang="en-US" altLang="ko-KR" sz="1400" b="1" kern="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발생하는 생리작용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104" name="Freeform 36">
            <a:extLst>
              <a:ext uri="{FF2B5EF4-FFF2-40B4-BE49-F238E27FC236}">
                <a16:creationId xmlns:a16="http://schemas.microsoft.com/office/drawing/2014/main" id="{BFBA51EC-B3C9-44EC-A062-4500BC0C86D3}"/>
              </a:ext>
            </a:extLst>
          </p:cNvPr>
          <p:cNvSpPr>
            <a:spLocks noEditPoints="1"/>
          </p:cNvSpPr>
          <p:nvPr/>
        </p:nvSpPr>
        <p:spPr bwMode="auto">
          <a:xfrm rot="1349336">
            <a:off x="3650306" y="3186028"/>
            <a:ext cx="653684" cy="507740"/>
          </a:xfrm>
          <a:custGeom>
            <a:avLst/>
            <a:gdLst>
              <a:gd name="T0" fmla="*/ 808 w 877"/>
              <a:gd name="T1" fmla="*/ 18 h 680"/>
              <a:gd name="T2" fmla="*/ 795 w 877"/>
              <a:gd name="T3" fmla="*/ 1 h 680"/>
              <a:gd name="T4" fmla="*/ 779 w 877"/>
              <a:gd name="T5" fmla="*/ 11 h 680"/>
              <a:gd name="T6" fmla="*/ 777 w 877"/>
              <a:gd name="T7" fmla="*/ 13 h 680"/>
              <a:gd name="T8" fmla="*/ 653 w 877"/>
              <a:gd name="T9" fmla="*/ 122 h 680"/>
              <a:gd name="T10" fmla="*/ 648 w 877"/>
              <a:gd name="T11" fmla="*/ 144 h 680"/>
              <a:gd name="T12" fmla="*/ 669 w 877"/>
              <a:gd name="T13" fmla="*/ 149 h 680"/>
              <a:gd name="T14" fmla="*/ 758 w 877"/>
              <a:gd name="T15" fmla="*/ 77 h 680"/>
              <a:gd name="T16" fmla="*/ 656 w 877"/>
              <a:gd name="T17" fmla="*/ 247 h 680"/>
              <a:gd name="T18" fmla="*/ 435 w 877"/>
              <a:gd name="T19" fmla="*/ 301 h 680"/>
              <a:gd name="T20" fmla="*/ 378 w 877"/>
              <a:gd name="T21" fmla="*/ 288 h 680"/>
              <a:gd name="T22" fmla="*/ 383 w 877"/>
              <a:gd name="T23" fmla="*/ 262 h 680"/>
              <a:gd name="T24" fmla="*/ 366 w 877"/>
              <a:gd name="T25" fmla="*/ 81 h 680"/>
              <a:gd name="T26" fmla="*/ 340 w 877"/>
              <a:gd name="T27" fmla="*/ 45 h 680"/>
              <a:gd name="T28" fmla="*/ 289 w 877"/>
              <a:gd name="T29" fmla="*/ 29 h 680"/>
              <a:gd name="T30" fmla="*/ 235 w 877"/>
              <a:gd name="T31" fmla="*/ 72 h 680"/>
              <a:gd name="T32" fmla="*/ 227 w 877"/>
              <a:gd name="T33" fmla="*/ 139 h 680"/>
              <a:gd name="T34" fmla="*/ 245 w 877"/>
              <a:gd name="T35" fmla="*/ 209 h 680"/>
              <a:gd name="T36" fmla="*/ 278 w 877"/>
              <a:gd name="T37" fmla="*/ 262 h 680"/>
              <a:gd name="T38" fmla="*/ 342 w 877"/>
              <a:gd name="T39" fmla="*/ 306 h 680"/>
              <a:gd name="T40" fmla="*/ 283 w 877"/>
              <a:gd name="T41" fmla="*/ 460 h 680"/>
              <a:gd name="T42" fmla="*/ 160 w 877"/>
              <a:gd name="T43" fmla="*/ 610 h 680"/>
              <a:gd name="T44" fmla="*/ 27 w 877"/>
              <a:gd name="T45" fmla="*/ 622 h 680"/>
              <a:gd name="T46" fmla="*/ 6 w 877"/>
              <a:gd name="T47" fmla="*/ 627 h 680"/>
              <a:gd name="T48" fmla="*/ 11 w 877"/>
              <a:gd name="T49" fmla="*/ 648 h 680"/>
              <a:gd name="T50" fmla="*/ 176 w 877"/>
              <a:gd name="T51" fmla="*/ 635 h 680"/>
              <a:gd name="T52" fmla="*/ 309 w 877"/>
              <a:gd name="T53" fmla="*/ 475 h 680"/>
              <a:gd name="T54" fmla="*/ 371 w 877"/>
              <a:gd name="T55" fmla="*/ 317 h 680"/>
              <a:gd name="T56" fmla="*/ 428 w 877"/>
              <a:gd name="T57" fmla="*/ 330 h 680"/>
              <a:gd name="T58" fmla="*/ 676 w 877"/>
              <a:gd name="T59" fmla="*/ 270 h 680"/>
              <a:gd name="T60" fmla="*/ 784 w 877"/>
              <a:gd name="T61" fmla="*/ 95 h 680"/>
              <a:gd name="T62" fmla="*/ 848 w 877"/>
              <a:gd name="T63" fmla="*/ 208 h 680"/>
              <a:gd name="T64" fmla="*/ 870 w 877"/>
              <a:gd name="T65" fmla="*/ 207 h 680"/>
              <a:gd name="T66" fmla="*/ 871 w 877"/>
              <a:gd name="T67" fmla="*/ 185 h 680"/>
              <a:gd name="T68" fmla="*/ 808 w 877"/>
              <a:gd name="T69" fmla="*/ 18 h 680"/>
              <a:gd name="T70" fmla="*/ 353 w 877"/>
              <a:gd name="T71" fmla="*/ 257 h 680"/>
              <a:gd name="T72" fmla="*/ 350 w 877"/>
              <a:gd name="T73" fmla="*/ 275 h 680"/>
              <a:gd name="T74" fmla="*/ 301 w 877"/>
              <a:gd name="T75" fmla="*/ 239 h 680"/>
              <a:gd name="T76" fmla="*/ 273 w 877"/>
              <a:gd name="T77" fmla="*/ 196 h 680"/>
              <a:gd name="T78" fmla="*/ 256 w 877"/>
              <a:gd name="T79" fmla="*/ 136 h 680"/>
              <a:gd name="T80" fmla="*/ 261 w 877"/>
              <a:gd name="T81" fmla="*/ 83 h 680"/>
              <a:gd name="T82" fmla="*/ 296 w 877"/>
              <a:gd name="T83" fmla="*/ 59 h 680"/>
              <a:gd name="T84" fmla="*/ 319 w 877"/>
              <a:gd name="T85" fmla="*/ 67 h 680"/>
              <a:gd name="T86" fmla="*/ 340 w 877"/>
              <a:gd name="T87" fmla="*/ 98 h 680"/>
              <a:gd name="T88" fmla="*/ 353 w 877"/>
              <a:gd name="T89" fmla="*/ 257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77" h="680">
                <a:moveTo>
                  <a:pt x="808" y="18"/>
                </a:moveTo>
                <a:cubicBezTo>
                  <a:pt x="809" y="7"/>
                  <a:pt x="805" y="1"/>
                  <a:pt x="795" y="1"/>
                </a:cubicBezTo>
                <a:cubicBezTo>
                  <a:pt x="788" y="0"/>
                  <a:pt x="782" y="3"/>
                  <a:pt x="779" y="11"/>
                </a:cubicBezTo>
                <a:cubicBezTo>
                  <a:pt x="777" y="13"/>
                  <a:pt x="777" y="13"/>
                  <a:pt x="777" y="13"/>
                </a:cubicBezTo>
                <a:cubicBezTo>
                  <a:pt x="737" y="57"/>
                  <a:pt x="695" y="94"/>
                  <a:pt x="653" y="122"/>
                </a:cubicBezTo>
                <a:cubicBezTo>
                  <a:pt x="644" y="128"/>
                  <a:pt x="642" y="135"/>
                  <a:pt x="648" y="144"/>
                </a:cubicBezTo>
                <a:cubicBezTo>
                  <a:pt x="653" y="152"/>
                  <a:pt x="660" y="154"/>
                  <a:pt x="669" y="149"/>
                </a:cubicBezTo>
                <a:cubicBezTo>
                  <a:pt x="699" y="129"/>
                  <a:pt x="728" y="105"/>
                  <a:pt x="758" y="77"/>
                </a:cubicBezTo>
                <a:cubicBezTo>
                  <a:pt x="735" y="150"/>
                  <a:pt x="701" y="207"/>
                  <a:pt x="656" y="247"/>
                </a:cubicBezTo>
                <a:cubicBezTo>
                  <a:pt x="596" y="299"/>
                  <a:pt x="522" y="317"/>
                  <a:pt x="435" y="301"/>
                </a:cubicBezTo>
                <a:cubicBezTo>
                  <a:pt x="412" y="297"/>
                  <a:pt x="393" y="292"/>
                  <a:pt x="378" y="288"/>
                </a:cubicBezTo>
                <a:cubicBezTo>
                  <a:pt x="380" y="279"/>
                  <a:pt x="381" y="270"/>
                  <a:pt x="383" y="262"/>
                </a:cubicBezTo>
                <a:cubicBezTo>
                  <a:pt x="396" y="184"/>
                  <a:pt x="390" y="124"/>
                  <a:pt x="366" y="81"/>
                </a:cubicBezTo>
                <a:cubicBezTo>
                  <a:pt x="356" y="64"/>
                  <a:pt x="348" y="52"/>
                  <a:pt x="340" y="45"/>
                </a:cubicBezTo>
                <a:cubicBezTo>
                  <a:pt x="326" y="31"/>
                  <a:pt x="309" y="26"/>
                  <a:pt x="289" y="29"/>
                </a:cubicBezTo>
                <a:cubicBezTo>
                  <a:pt x="263" y="33"/>
                  <a:pt x="245" y="48"/>
                  <a:pt x="235" y="72"/>
                </a:cubicBezTo>
                <a:cubicBezTo>
                  <a:pt x="226" y="89"/>
                  <a:pt x="224" y="112"/>
                  <a:pt x="227" y="139"/>
                </a:cubicBezTo>
                <a:cubicBezTo>
                  <a:pt x="229" y="163"/>
                  <a:pt x="235" y="186"/>
                  <a:pt x="245" y="209"/>
                </a:cubicBezTo>
                <a:cubicBezTo>
                  <a:pt x="255" y="232"/>
                  <a:pt x="266" y="250"/>
                  <a:pt x="278" y="262"/>
                </a:cubicBezTo>
                <a:cubicBezTo>
                  <a:pt x="297" y="280"/>
                  <a:pt x="319" y="295"/>
                  <a:pt x="342" y="306"/>
                </a:cubicBezTo>
                <a:cubicBezTo>
                  <a:pt x="328" y="359"/>
                  <a:pt x="309" y="411"/>
                  <a:pt x="283" y="460"/>
                </a:cubicBezTo>
                <a:cubicBezTo>
                  <a:pt x="246" y="530"/>
                  <a:pt x="205" y="580"/>
                  <a:pt x="160" y="610"/>
                </a:cubicBezTo>
                <a:cubicBezTo>
                  <a:pt x="113" y="643"/>
                  <a:pt x="69" y="647"/>
                  <a:pt x="27" y="622"/>
                </a:cubicBezTo>
                <a:cubicBezTo>
                  <a:pt x="18" y="616"/>
                  <a:pt x="11" y="618"/>
                  <a:pt x="6" y="627"/>
                </a:cubicBezTo>
                <a:cubicBezTo>
                  <a:pt x="0" y="636"/>
                  <a:pt x="2" y="643"/>
                  <a:pt x="11" y="648"/>
                </a:cubicBezTo>
                <a:cubicBezTo>
                  <a:pt x="63" y="680"/>
                  <a:pt x="118" y="675"/>
                  <a:pt x="176" y="635"/>
                </a:cubicBezTo>
                <a:cubicBezTo>
                  <a:pt x="225" y="602"/>
                  <a:pt x="270" y="549"/>
                  <a:pt x="309" y="475"/>
                </a:cubicBezTo>
                <a:cubicBezTo>
                  <a:pt x="336" y="424"/>
                  <a:pt x="357" y="372"/>
                  <a:pt x="371" y="317"/>
                </a:cubicBezTo>
                <a:cubicBezTo>
                  <a:pt x="386" y="322"/>
                  <a:pt x="405" y="326"/>
                  <a:pt x="428" y="330"/>
                </a:cubicBezTo>
                <a:cubicBezTo>
                  <a:pt x="527" y="348"/>
                  <a:pt x="609" y="328"/>
                  <a:pt x="676" y="270"/>
                </a:cubicBezTo>
                <a:cubicBezTo>
                  <a:pt x="724" y="228"/>
                  <a:pt x="760" y="170"/>
                  <a:pt x="784" y="95"/>
                </a:cubicBezTo>
                <a:cubicBezTo>
                  <a:pt x="794" y="136"/>
                  <a:pt x="815" y="174"/>
                  <a:pt x="848" y="208"/>
                </a:cubicBezTo>
                <a:cubicBezTo>
                  <a:pt x="855" y="214"/>
                  <a:pt x="863" y="214"/>
                  <a:pt x="870" y="207"/>
                </a:cubicBezTo>
                <a:cubicBezTo>
                  <a:pt x="877" y="200"/>
                  <a:pt x="877" y="192"/>
                  <a:pt x="871" y="185"/>
                </a:cubicBezTo>
                <a:cubicBezTo>
                  <a:pt x="825" y="139"/>
                  <a:pt x="804" y="83"/>
                  <a:pt x="808" y="18"/>
                </a:cubicBezTo>
                <a:close/>
                <a:moveTo>
                  <a:pt x="353" y="257"/>
                </a:moveTo>
                <a:cubicBezTo>
                  <a:pt x="352" y="263"/>
                  <a:pt x="351" y="269"/>
                  <a:pt x="350" y="275"/>
                </a:cubicBezTo>
                <a:cubicBezTo>
                  <a:pt x="331" y="266"/>
                  <a:pt x="315" y="254"/>
                  <a:pt x="301" y="239"/>
                </a:cubicBezTo>
                <a:cubicBezTo>
                  <a:pt x="291" y="230"/>
                  <a:pt x="282" y="216"/>
                  <a:pt x="273" y="196"/>
                </a:cubicBezTo>
                <a:cubicBezTo>
                  <a:pt x="264" y="176"/>
                  <a:pt x="259" y="156"/>
                  <a:pt x="256" y="136"/>
                </a:cubicBezTo>
                <a:cubicBezTo>
                  <a:pt x="254" y="114"/>
                  <a:pt x="256" y="96"/>
                  <a:pt x="261" y="83"/>
                </a:cubicBezTo>
                <a:cubicBezTo>
                  <a:pt x="268" y="70"/>
                  <a:pt x="279" y="62"/>
                  <a:pt x="296" y="59"/>
                </a:cubicBezTo>
                <a:cubicBezTo>
                  <a:pt x="304" y="57"/>
                  <a:pt x="312" y="60"/>
                  <a:pt x="319" y="67"/>
                </a:cubicBezTo>
                <a:cubicBezTo>
                  <a:pt x="324" y="72"/>
                  <a:pt x="331" y="83"/>
                  <a:pt x="340" y="98"/>
                </a:cubicBezTo>
                <a:cubicBezTo>
                  <a:pt x="361" y="133"/>
                  <a:pt x="365" y="186"/>
                  <a:pt x="353" y="25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017E460E-B02C-4D1A-ABFF-A68A95F3B29F}"/>
              </a:ext>
            </a:extLst>
          </p:cNvPr>
          <p:cNvSpPr/>
          <p:nvPr/>
        </p:nvSpPr>
        <p:spPr>
          <a:xfrm>
            <a:off x="1893586" y="2929619"/>
            <a:ext cx="192803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주요 발생 특징</a:t>
            </a:r>
            <a:r>
              <a:rPr lang="en-US" altLang="ko-KR" sz="11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:</a:t>
            </a:r>
          </a:p>
          <a:p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장관 위쪽에 있을 때 </a:t>
            </a:r>
            <a:endParaRPr lang="en-US" altLang="ko-KR" sz="1400" b="1" kern="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2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배출되는 현상</a:t>
            </a:r>
            <a:r>
              <a:rPr lang="en-US" altLang="ko-KR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</a:p>
          <a:p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단시간 내 발생</a:t>
            </a:r>
            <a:endParaRPr lang="ko-KR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6" name="Freeform 36">
            <a:extLst>
              <a:ext uri="{FF2B5EF4-FFF2-40B4-BE49-F238E27FC236}">
                <a16:creationId xmlns:a16="http://schemas.microsoft.com/office/drawing/2014/main" id="{BFBA51EC-B3C9-44EC-A062-4500BC0C86D3}"/>
              </a:ext>
            </a:extLst>
          </p:cNvPr>
          <p:cNvSpPr>
            <a:spLocks noEditPoints="1"/>
          </p:cNvSpPr>
          <p:nvPr/>
        </p:nvSpPr>
        <p:spPr bwMode="auto">
          <a:xfrm rot="19508977" flipV="1">
            <a:off x="3958464" y="1599252"/>
            <a:ext cx="653684" cy="507740"/>
          </a:xfrm>
          <a:custGeom>
            <a:avLst/>
            <a:gdLst>
              <a:gd name="T0" fmla="*/ 808 w 877"/>
              <a:gd name="T1" fmla="*/ 18 h 680"/>
              <a:gd name="T2" fmla="*/ 795 w 877"/>
              <a:gd name="T3" fmla="*/ 1 h 680"/>
              <a:gd name="T4" fmla="*/ 779 w 877"/>
              <a:gd name="T5" fmla="*/ 11 h 680"/>
              <a:gd name="T6" fmla="*/ 777 w 877"/>
              <a:gd name="T7" fmla="*/ 13 h 680"/>
              <a:gd name="T8" fmla="*/ 653 w 877"/>
              <a:gd name="T9" fmla="*/ 122 h 680"/>
              <a:gd name="T10" fmla="*/ 648 w 877"/>
              <a:gd name="T11" fmla="*/ 144 h 680"/>
              <a:gd name="T12" fmla="*/ 669 w 877"/>
              <a:gd name="T13" fmla="*/ 149 h 680"/>
              <a:gd name="T14" fmla="*/ 758 w 877"/>
              <a:gd name="T15" fmla="*/ 77 h 680"/>
              <a:gd name="T16" fmla="*/ 656 w 877"/>
              <a:gd name="T17" fmla="*/ 247 h 680"/>
              <a:gd name="T18" fmla="*/ 435 w 877"/>
              <a:gd name="T19" fmla="*/ 301 h 680"/>
              <a:gd name="T20" fmla="*/ 378 w 877"/>
              <a:gd name="T21" fmla="*/ 288 h 680"/>
              <a:gd name="T22" fmla="*/ 383 w 877"/>
              <a:gd name="T23" fmla="*/ 262 h 680"/>
              <a:gd name="T24" fmla="*/ 366 w 877"/>
              <a:gd name="T25" fmla="*/ 81 h 680"/>
              <a:gd name="T26" fmla="*/ 340 w 877"/>
              <a:gd name="T27" fmla="*/ 45 h 680"/>
              <a:gd name="T28" fmla="*/ 289 w 877"/>
              <a:gd name="T29" fmla="*/ 29 h 680"/>
              <a:gd name="T30" fmla="*/ 235 w 877"/>
              <a:gd name="T31" fmla="*/ 72 h 680"/>
              <a:gd name="T32" fmla="*/ 227 w 877"/>
              <a:gd name="T33" fmla="*/ 139 h 680"/>
              <a:gd name="T34" fmla="*/ 245 w 877"/>
              <a:gd name="T35" fmla="*/ 209 h 680"/>
              <a:gd name="T36" fmla="*/ 278 w 877"/>
              <a:gd name="T37" fmla="*/ 262 h 680"/>
              <a:gd name="T38" fmla="*/ 342 w 877"/>
              <a:gd name="T39" fmla="*/ 306 h 680"/>
              <a:gd name="T40" fmla="*/ 283 w 877"/>
              <a:gd name="T41" fmla="*/ 460 h 680"/>
              <a:gd name="T42" fmla="*/ 160 w 877"/>
              <a:gd name="T43" fmla="*/ 610 h 680"/>
              <a:gd name="T44" fmla="*/ 27 w 877"/>
              <a:gd name="T45" fmla="*/ 622 h 680"/>
              <a:gd name="T46" fmla="*/ 6 w 877"/>
              <a:gd name="T47" fmla="*/ 627 h 680"/>
              <a:gd name="T48" fmla="*/ 11 w 877"/>
              <a:gd name="T49" fmla="*/ 648 h 680"/>
              <a:gd name="T50" fmla="*/ 176 w 877"/>
              <a:gd name="T51" fmla="*/ 635 h 680"/>
              <a:gd name="T52" fmla="*/ 309 w 877"/>
              <a:gd name="T53" fmla="*/ 475 h 680"/>
              <a:gd name="T54" fmla="*/ 371 w 877"/>
              <a:gd name="T55" fmla="*/ 317 h 680"/>
              <a:gd name="T56" fmla="*/ 428 w 877"/>
              <a:gd name="T57" fmla="*/ 330 h 680"/>
              <a:gd name="T58" fmla="*/ 676 w 877"/>
              <a:gd name="T59" fmla="*/ 270 h 680"/>
              <a:gd name="T60" fmla="*/ 784 w 877"/>
              <a:gd name="T61" fmla="*/ 95 h 680"/>
              <a:gd name="T62" fmla="*/ 848 w 877"/>
              <a:gd name="T63" fmla="*/ 208 h 680"/>
              <a:gd name="T64" fmla="*/ 870 w 877"/>
              <a:gd name="T65" fmla="*/ 207 h 680"/>
              <a:gd name="T66" fmla="*/ 871 w 877"/>
              <a:gd name="T67" fmla="*/ 185 h 680"/>
              <a:gd name="T68" fmla="*/ 808 w 877"/>
              <a:gd name="T69" fmla="*/ 18 h 680"/>
              <a:gd name="T70" fmla="*/ 353 w 877"/>
              <a:gd name="T71" fmla="*/ 257 h 680"/>
              <a:gd name="T72" fmla="*/ 350 w 877"/>
              <a:gd name="T73" fmla="*/ 275 h 680"/>
              <a:gd name="T74" fmla="*/ 301 w 877"/>
              <a:gd name="T75" fmla="*/ 239 h 680"/>
              <a:gd name="T76" fmla="*/ 273 w 877"/>
              <a:gd name="T77" fmla="*/ 196 h 680"/>
              <a:gd name="T78" fmla="*/ 256 w 877"/>
              <a:gd name="T79" fmla="*/ 136 h 680"/>
              <a:gd name="T80" fmla="*/ 261 w 877"/>
              <a:gd name="T81" fmla="*/ 83 h 680"/>
              <a:gd name="T82" fmla="*/ 296 w 877"/>
              <a:gd name="T83" fmla="*/ 59 h 680"/>
              <a:gd name="T84" fmla="*/ 319 w 877"/>
              <a:gd name="T85" fmla="*/ 67 h 680"/>
              <a:gd name="T86" fmla="*/ 340 w 877"/>
              <a:gd name="T87" fmla="*/ 98 h 680"/>
              <a:gd name="T88" fmla="*/ 353 w 877"/>
              <a:gd name="T89" fmla="*/ 257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77" h="680">
                <a:moveTo>
                  <a:pt x="808" y="18"/>
                </a:moveTo>
                <a:cubicBezTo>
                  <a:pt x="809" y="7"/>
                  <a:pt x="805" y="1"/>
                  <a:pt x="795" y="1"/>
                </a:cubicBezTo>
                <a:cubicBezTo>
                  <a:pt x="788" y="0"/>
                  <a:pt x="782" y="3"/>
                  <a:pt x="779" y="11"/>
                </a:cubicBezTo>
                <a:cubicBezTo>
                  <a:pt x="777" y="13"/>
                  <a:pt x="777" y="13"/>
                  <a:pt x="777" y="13"/>
                </a:cubicBezTo>
                <a:cubicBezTo>
                  <a:pt x="737" y="57"/>
                  <a:pt x="695" y="94"/>
                  <a:pt x="653" y="122"/>
                </a:cubicBezTo>
                <a:cubicBezTo>
                  <a:pt x="644" y="128"/>
                  <a:pt x="642" y="135"/>
                  <a:pt x="648" y="144"/>
                </a:cubicBezTo>
                <a:cubicBezTo>
                  <a:pt x="653" y="152"/>
                  <a:pt x="660" y="154"/>
                  <a:pt x="669" y="149"/>
                </a:cubicBezTo>
                <a:cubicBezTo>
                  <a:pt x="699" y="129"/>
                  <a:pt x="728" y="105"/>
                  <a:pt x="758" y="77"/>
                </a:cubicBezTo>
                <a:cubicBezTo>
                  <a:pt x="735" y="150"/>
                  <a:pt x="701" y="207"/>
                  <a:pt x="656" y="247"/>
                </a:cubicBezTo>
                <a:cubicBezTo>
                  <a:pt x="596" y="299"/>
                  <a:pt x="522" y="317"/>
                  <a:pt x="435" y="301"/>
                </a:cubicBezTo>
                <a:cubicBezTo>
                  <a:pt x="412" y="297"/>
                  <a:pt x="393" y="292"/>
                  <a:pt x="378" y="288"/>
                </a:cubicBezTo>
                <a:cubicBezTo>
                  <a:pt x="380" y="279"/>
                  <a:pt x="381" y="270"/>
                  <a:pt x="383" y="262"/>
                </a:cubicBezTo>
                <a:cubicBezTo>
                  <a:pt x="396" y="184"/>
                  <a:pt x="390" y="124"/>
                  <a:pt x="366" y="81"/>
                </a:cubicBezTo>
                <a:cubicBezTo>
                  <a:pt x="356" y="64"/>
                  <a:pt x="348" y="52"/>
                  <a:pt x="340" y="45"/>
                </a:cubicBezTo>
                <a:cubicBezTo>
                  <a:pt x="326" y="31"/>
                  <a:pt x="309" y="26"/>
                  <a:pt x="289" y="29"/>
                </a:cubicBezTo>
                <a:cubicBezTo>
                  <a:pt x="263" y="33"/>
                  <a:pt x="245" y="48"/>
                  <a:pt x="235" y="72"/>
                </a:cubicBezTo>
                <a:cubicBezTo>
                  <a:pt x="226" y="89"/>
                  <a:pt x="224" y="112"/>
                  <a:pt x="227" y="139"/>
                </a:cubicBezTo>
                <a:cubicBezTo>
                  <a:pt x="229" y="163"/>
                  <a:pt x="235" y="186"/>
                  <a:pt x="245" y="209"/>
                </a:cubicBezTo>
                <a:cubicBezTo>
                  <a:pt x="255" y="232"/>
                  <a:pt x="266" y="250"/>
                  <a:pt x="278" y="262"/>
                </a:cubicBezTo>
                <a:cubicBezTo>
                  <a:pt x="297" y="280"/>
                  <a:pt x="319" y="295"/>
                  <a:pt x="342" y="306"/>
                </a:cubicBezTo>
                <a:cubicBezTo>
                  <a:pt x="328" y="359"/>
                  <a:pt x="309" y="411"/>
                  <a:pt x="283" y="460"/>
                </a:cubicBezTo>
                <a:cubicBezTo>
                  <a:pt x="246" y="530"/>
                  <a:pt x="205" y="580"/>
                  <a:pt x="160" y="610"/>
                </a:cubicBezTo>
                <a:cubicBezTo>
                  <a:pt x="113" y="643"/>
                  <a:pt x="69" y="647"/>
                  <a:pt x="27" y="622"/>
                </a:cubicBezTo>
                <a:cubicBezTo>
                  <a:pt x="18" y="616"/>
                  <a:pt x="11" y="618"/>
                  <a:pt x="6" y="627"/>
                </a:cubicBezTo>
                <a:cubicBezTo>
                  <a:pt x="0" y="636"/>
                  <a:pt x="2" y="643"/>
                  <a:pt x="11" y="648"/>
                </a:cubicBezTo>
                <a:cubicBezTo>
                  <a:pt x="63" y="680"/>
                  <a:pt x="118" y="675"/>
                  <a:pt x="176" y="635"/>
                </a:cubicBezTo>
                <a:cubicBezTo>
                  <a:pt x="225" y="602"/>
                  <a:pt x="270" y="549"/>
                  <a:pt x="309" y="475"/>
                </a:cubicBezTo>
                <a:cubicBezTo>
                  <a:pt x="336" y="424"/>
                  <a:pt x="357" y="372"/>
                  <a:pt x="371" y="317"/>
                </a:cubicBezTo>
                <a:cubicBezTo>
                  <a:pt x="386" y="322"/>
                  <a:pt x="405" y="326"/>
                  <a:pt x="428" y="330"/>
                </a:cubicBezTo>
                <a:cubicBezTo>
                  <a:pt x="527" y="348"/>
                  <a:pt x="609" y="328"/>
                  <a:pt x="676" y="270"/>
                </a:cubicBezTo>
                <a:cubicBezTo>
                  <a:pt x="724" y="228"/>
                  <a:pt x="760" y="170"/>
                  <a:pt x="784" y="95"/>
                </a:cubicBezTo>
                <a:cubicBezTo>
                  <a:pt x="794" y="136"/>
                  <a:pt x="815" y="174"/>
                  <a:pt x="848" y="208"/>
                </a:cubicBezTo>
                <a:cubicBezTo>
                  <a:pt x="855" y="214"/>
                  <a:pt x="863" y="214"/>
                  <a:pt x="870" y="207"/>
                </a:cubicBezTo>
                <a:cubicBezTo>
                  <a:pt x="877" y="200"/>
                  <a:pt x="877" y="192"/>
                  <a:pt x="871" y="185"/>
                </a:cubicBezTo>
                <a:cubicBezTo>
                  <a:pt x="825" y="139"/>
                  <a:pt x="804" y="83"/>
                  <a:pt x="808" y="18"/>
                </a:cubicBezTo>
                <a:close/>
                <a:moveTo>
                  <a:pt x="353" y="257"/>
                </a:moveTo>
                <a:cubicBezTo>
                  <a:pt x="352" y="263"/>
                  <a:pt x="351" y="269"/>
                  <a:pt x="350" y="275"/>
                </a:cubicBezTo>
                <a:cubicBezTo>
                  <a:pt x="331" y="266"/>
                  <a:pt x="315" y="254"/>
                  <a:pt x="301" y="239"/>
                </a:cubicBezTo>
                <a:cubicBezTo>
                  <a:pt x="291" y="230"/>
                  <a:pt x="282" y="216"/>
                  <a:pt x="273" y="196"/>
                </a:cubicBezTo>
                <a:cubicBezTo>
                  <a:pt x="264" y="176"/>
                  <a:pt x="259" y="156"/>
                  <a:pt x="256" y="136"/>
                </a:cubicBezTo>
                <a:cubicBezTo>
                  <a:pt x="254" y="114"/>
                  <a:pt x="256" y="96"/>
                  <a:pt x="261" y="83"/>
                </a:cubicBezTo>
                <a:cubicBezTo>
                  <a:pt x="268" y="70"/>
                  <a:pt x="279" y="62"/>
                  <a:pt x="296" y="59"/>
                </a:cubicBezTo>
                <a:cubicBezTo>
                  <a:pt x="304" y="57"/>
                  <a:pt x="312" y="60"/>
                  <a:pt x="319" y="67"/>
                </a:cubicBezTo>
                <a:cubicBezTo>
                  <a:pt x="324" y="72"/>
                  <a:pt x="331" y="83"/>
                  <a:pt x="340" y="98"/>
                </a:cubicBezTo>
                <a:cubicBezTo>
                  <a:pt x="361" y="133"/>
                  <a:pt x="365" y="186"/>
                  <a:pt x="353" y="25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017E460E-B02C-4D1A-ABFF-A68A95F3B29F}"/>
              </a:ext>
            </a:extLst>
          </p:cNvPr>
          <p:cNvSpPr/>
          <p:nvPr/>
        </p:nvSpPr>
        <p:spPr>
          <a:xfrm>
            <a:off x="1893586" y="1668776"/>
            <a:ext cx="197842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증상 발생 특징</a:t>
            </a:r>
            <a:r>
              <a:rPr lang="en-US" altLang="ko-KR" sz="1100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:</a:t>
            </a:r>
          </a:p>
          <a:p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유해 미생물이 </a:t>
            </a:r>
            <a:r>
              <a:rPr lang="ko-KR" altLang="en-US" sz="1400" b="1" kern="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장관벽으로</a:t>
            </a:r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1400" b="1" kern="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2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400" b="1" kern="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침입하여 발생</a:t>
            </a:r>
            <a:endParaRPr lang="ko-KR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0B825967-D0E8-42F7-AA78-7B95252780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3276" b="77316"/>
          <a:stretch/>
        </p:blipFill>
        <p:spPr>
          <a:xfrm rot="10800000">
            <a:off x="53641" y="683642"/>
            <a:ext cx="9036717" cy="3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699404"/>
            <a:ext cx="12192000" cy="5157518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3070" y="2199737"/>
            <a:ext cx="10800632" cy="1742530"/>
          </a:xfrm>
        </p:spPr>
        <p:txBody>
          <a:bodyPr>
            <a:noAutofit/>
          </a:bodyPr>
          <a:lstStyle/>
          <a:p>
            <a:pPr algn="l"/>
            <a:r>
              <a:rPr lang="en-US" altLang="ko-KR" sz="4800" dirty="0" smtClean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02. </a:t>
            </a:r>
            <a:r>
              <a:rPr lang="ko-KR" altLang="en-US" sz="48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발생 시 </a:t>
            </a:r>
            <a:r>
              <a:rPr lang="ko-KR" altLang="en-US" sz="4800" dirty="0" smtClean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대응 절차</a:t>
            </a:r>
            <a:endParaRPr lang="ko-KR" altLang="en-US" sz="48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865342" y="2199736"/>
            <a:ext cx="0" cy="17425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56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1660124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200" dirty="0" smtClean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 </a:t>
            </a:r>
            <a:r>
              <a:rPr lang="ko-KR" altLang="en-US" sz="42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발생 시 </a:t>
            </a:r>
            <a:r>
              <a:rPr lang="ko-KR" altLang="en-US" sz="42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조치단계</a:t>
            </a:r>
            <a:r>
              <a:rPr lang="en-US" altLang="ko-KR" sz="3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(</a:t>
            </a:r>
            <a:r>
              <a:rPr lang="ko-KR" altLang="en-US" sz="3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요약</a:t>
            </a:r>
            <a:r>
              <a:rPr lang="en-US" altLang="ko-KR" sz="3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)</a:t>
            </a:r>
            <a:endParaRPr lang="ko-KR" altLang="en-US" sz="42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9AD4101A-BDA8-4169-B71B-43447E3B64A4}"/>
              </a:ext>
            </a:extLst>
          </p:cNvPr>
          <p:cNvGrpSpPr/>
          <p:nvPr/>
        </p:nvGrpSpPr>
        <p:grpSpPr>
          <a:xfrm>
            <a:off x="8079971" y="1760140"/>
            <a:ext cx="3659256" cy="5051878"/>
            <a:chOff x="5881667" y="1288565"/>
            <a:chExt cx="2332964" cy="5157703"/>
          </a:xfrm>
        </p:grpSpPr>
        <p:sp>
          <p:nvSpPr>
            <p:cNvPr id="132" name="사각형: 둥근 위쪽 모서리 141">
              <a:extLst>
                <a:ext uri="{FF2B5EF4-FFF2-40B4-BE49-F238E27FC236}">
                  <a16:creationId xmlns:a16="http://schemas.microsoft.com/office/drawing/2014/main" id="{FE5E439E-5095-49F3-9F3A-DCE64B7371C3}"/>
                </a:ext>
              </a:extLst>
            </p:cNvPr>
            <p:cNvSpPr/>
            <p:nvPr/>
          </p:nvSpPr>
          <p:spPr>
            <a:xfrm rot="10800000">
              <a:off x="5881667" y="1929046"/>
              <a:ext cx="2332964" cy="4505285"/>
            </a:xfrm>
            <a:prstGeom prst="round2SameRect">
              <a:avLst>
                <a:gd name="adj1" fmla="val 6713"/>
                <a:gd name="adj2" fmla="val 0"/>
              </a:avLst>
            </a:prstGeom>
            <a:solidFill>
              <a:srgbClr val="80B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사각형: 둥근 위쪽 모서리 129">
              <a:extLst>
                <a:ext uri="{FF2B5EF4-FFF2-40B4-BE49-F238E27FC236}">
                  <a16:creationId xmlns:a16="http://schemas.microsoft.com/office/drawing/2014/main" id="{CAC80CDC-A00E-419D-8087-13064E83F647}"/>
                </a:ext>
              </a:extLst>
            </p:cNvPr>
            <p:cNvSpPr/>
            <p:nvPr/>
          </p:nvSpPr>
          <p:spPr>
            <a:xfrm rot="10800000">
              <a:off x="5881667" y="1288565"/>
              <a:ext cx="2332964" cy="1264134"/>
            </a:xfrm>
            <a:prstGeom prst="round2SameRect">
              <a:avLst/>
            </a:prstGeom>
            <a:solidFill>
              <a:srgbClr val="80B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4" name="그룹 133">
              <a:extLst>
                <a:ext uri="{FF2B5EF4-FFF2-40B4-BE49-F238E27FC236}">
                  <a16:creationId xmlns:a16="http://schemas.microsoft.com/office/drawing/2014/main" id="{FA4125FC-FEF9-4704-93A5-B9EA814264F2}"/>
                </a:ext>
              </a:extLst>
            </p:cNvPr>
            <p:cNvGrpSpPr/>
            <p:nvPr/>
          </p:nvGrpSpPr>
          <p:grpSpPr>
            <a:xfrm>
              <a:off x="6058327" y="1556792"/>
              <a:ext cx="2088232" cy="941920"/>
              <a:chOff x="1535767" y="1591731"/>
              <a:chExt cx="2088232" cy="941920"/>
            </a:xfrm>
          </p:grpSpPr>
          <p:sp>
            <p:nvSpPr>
              <p:cNvPr id="147" name="직사각형 29">
                <a:extLst>
                  <a:ext uri="{FF2B5EF4-FFF2-40B4-BE49-F238E27FC236}">
                    <a16:creationId xmlns:a16="http://schemas.microsoft.com/office/drawing/2014/main" id="{3B7C159E-FB65-4A0A-ADC5-6A52F3AD1E3A}"/>
                  </a:ext>
                </a:extLst>
              </p:cNvPr>
              <p:cNvSpPr/>
              <p:nvPr/>
            </p:nvSpPr>
            <p:spPr>
              <a:xfrm>
                <a:off x="1535767" y="1591731"/>
                <a:ext cx="1513703" cy="4066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ko-KR" altLang="en-US" sz="2600" b="1" spc="-10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결과확인</a:t>
                </a:r>
              </a:p>
            </p:txBody>
          </p:sp>
          <p:sp>
            <p:nvSpPr>
              <p:cNvPr id="148" name="직사각형 30">
                <a:extLst>
                  <a:ext uri="{FF2B5EF4-FFF2-40B4-BE49-F238E27FC236}">
                    <a16:creationId xmlns:a16="http://schemas.microsoft.com/office/drawing/2014/main" id="{503C5392-0AE4-4476-992C-F0FD72CC7184}"/>
                  </a:ext>
                </a:extLst>
              </p:cNvPr>
              <p:cNvSpPr/>
              <p:nvPr/>
            </p:nvSpPr>
            <p:spPr>
              <a:xfrm>
                <a:off x="1535767" y="1963985"/>
                <a:ext cx="2088232" cy="5696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ko-KR" altLang="en-US" sz="1600" spc="-100" dirty="0" smtClean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급식</a:t>
                </a:r>
                <a:endParaRPr lang="ko-KR" altLang="en-US" sz="16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ko-KR" altLang="en-US" sz="16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재개여부 </a:t>
                </a:r>
                <a:r>
                  <a:rPr lang="ko-KR" altLang="en-US" sz="16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결정</a:t>
                </a:r>
              </a:p>
            </p:txBody>
          </p:sp>
        </p:grpSp>
        <p:sp>
          <p:nvSpPr>
            <p:cNvPr id="135" name="직사각형 29">
              <a:extLst>
                <a:ext uri="{FF2B5EF4-FFF2-40B4-BE49-F238E27FC236}">
                  <a16:creationId xmlns:a16="http://schemas.microsoft.com/office/drawing/2014/main" id="{73F1C0C4-8729-462E-8316-36044A3CB81B}"/>
                </a:ext>
              </a:extLst>
            </p:cNvPr>
            <p:cNvSpPr/>
            <p:nvPr/>
          </p:nvSpPr>
          <p:spPr>
            <a:xfrm>
              <a:off x="7491217" y="2026016"/>
              <a:ext cx="609175" cy="7685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sz="66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1F7F1"/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3</a:t>
              </a:r>
              <a:endParaRPr lang="ko-KR" altLang="en-US" sz="66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1F7F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endParaRPr>
            </a:p>
          </p:txBody>
        </p:sp>
        <p:sp>
          <p:nvSpPr>
            <p:cNvPr id="136" name="사각형: 둥근 모서리 132">
              <a:extLst>
                <a:ext uri="{FF2B5EF4-FFF2-40B4-BE49-F238E27FC236}">
                  <a16:creationId xmlns:a16="http://schemas.microsoft.com/office/drawing/2014/main" id="{123B5BC6-B60F-4950-A058-DD24BA401B13}"/>
                </a:ext>
              </a:extLst>
            </p:cNvPr>
            <p:cNvSpPr/>
            <p:nvPr/>
          </p:nvSpPr>
          <p:spPr>
            <a:xfrm rot="10800000" flipV="1">
              <a:off x="5995906" y="2809754"/>
              <a:ext cx="2104486" cy="7887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latinLnBrk="0"/>
              <a:r>
                <a: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6F9F68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6F9F68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급식 </a:t>
              </a:r>
              <a:r>
                <a:rPr lang="ko-KR" altLang="en-US" b="1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6F9F68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재개여부 결정</a:t>
              </a:r>
            </a:p>
          </p:txBody>
        </p:sp>
        <p:sp>
          <p:nvSpPr>
            <p:cNvPr id="137" name="사각형: 둥근 모서리 120">
              <a:extLst>
                <a:ext uri="{FF2B5EF4-FFF2-40B4-BE49-F238E27FC236}">
                  <a16:creationId xmlns:a16="http://schemas.microsoft.com/office/drawing/2014/main" id="{48AFCD74-B7A5-42A2-9074-CCCB026FD33F}"/>
                </a:ext>
              </a:extLst>
            </p:cNvPr>
            <p:cNvSpPr/>
            <p:nvPr/>
          </p:nvSpPr>
          <p:spPr>
            <a:xfrm rot="10800000" flipV="1">
              <a:off x="5995906" y="3735036"/>
              <a:ext cx="2104486" cy="806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latinLnBrk="0"/>
              <a:r>
                <a: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 </a:t>
              </a:r>
              <a:r>
                <a:rPr lang="ko-KR" altLang="en-US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6F9F68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식중독의 집단 발병 </a:t>
              </a:r>
              <a:r>
                <a:rPr lang="ko-KR" altLang="en-US" b="1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6F9F68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예방적 </a:t>
              </a:r>
              <a:r>
                <a:rPr lang="ko-KR" altLang="en-US" b="1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6F9F68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조치</a:t>
              </a:r>
              <a:r>
                <a:rPr lang="en-US" altLang="ko-KR" b="1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6F9F68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b="1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6F9F68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방역</a:t>
              </a:r>
              <a:r>
                <a:rPr lang="en-US" altLang="ko-KR" b="1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6F9F68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b="1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6F9F68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행정처분 등</a:t>
              </a:r>
              <a:r>
                <a:rPr lang="en-US" altLang="ko-KR" b="1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6F9F68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ko-KR" altLang="en-US" b="1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6F9F6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grpSp>
          <p:nvGrpSpPr>
            <p:cNvPr id="138" name="그래픽 195">
              <a:extLst>
                <a:ext uri="{FF2B5EF4-FFF2-40B4-BE49-F238E27FC236}">
                  <a16:creationId xmlns:a16="http://schemas.microsoft.com/office/drawing/2014/main" id="{D8414A8A-B280-4922-8E0D-4FB2DD2B5269}"/>
                </a:ext>
              </a:extLst>
            </p:cNvPr>
            <p:cNvGrpSpPr/>
            <p:nvPr/>
          </p:nvGrpSpPr>
          <p:grpSpPr>
            <a:xfrm>
              <a:off x="6955948" y="5128892"/>
              <a:ext cx="1126202" cy="1317376"/>
              <a:chOff x="6878611" y="5318245"/>
              <a:chExt cx="553707" cy="647700"/>
            </a:xfrm>
            <a:solidFill>
              <a:schemeClr val="bg1"/>
            </a:solidFill>
          </p:grpSpPr>
          <p:sp>
            <p:nvSpPr>
              <p:cNvPr id="139" name="자유형: 도형 143">
                <a:extLst>
                  <a:ext uri="{FF2B5EF4-FFF2-40B4-BE49-F238E27FC236}">
                    <a16:creationId xmlns:a16="http://schemas.microsoft.com/office/drawing/2014/main" id="{AFF19E82-6125-44C0-851F-CA23E402B013}"/>
                  </a:ext>
                </a:extLst>
              </p:cNvPr>
              <p:cNvSpPr/>
              <p:nvPr/>
            </p:nvSpPr>
            <p:spPr>
              <a:xfrm>
                <a:off x="6878611" y="5575747"/>
                <a:ext cx="95250" cy="152400"/>
              </a:xfrm>
              <a:custGeom>
                <a:avLst/>
                <a:gdLst>
                  <a:gd name="connsiteX0" fmla="*/ 35071 w 95250"/>
                  <a:gd name="connsiteY0" fmla="*/ 19199 h 152400"/>
                  <a:gd name="connsiteX1" fmla="*/ 21736 w 95250"/>
                  <a:gd name="connsiteY1" fmla="*/ 7769 h 152400"/>
                  <a:gd name="connsiteX2" fmla="*/ 15068 w 95250"/>
                  <a:gd name="connsiteY2" fmla="*/ 8722 h 152400"/>
                  <a:gd name="connsiteX3" fmla="*/ 14116 w 95250"/>
                  <a:gd name="connsiteY3" fmla="*/ 38249 h 152400"/>
                  <a:gd name="connsiteX4" fmla="*/ 7448 w 95250"/>
                  <a:gd name="connsiteY4" fmla="*/ 53489 h 152400"/>
                  <a:gd name="connsiteX5" fmla="*/ 12211 w 95250"/>
                  <a:gd name="connsiteY5" fmla="*/ 75397 h 152400"/>
                  <a:gd name="connsiteX6" fmla="*/ 36023 w 95250"/>
                  <a:gd name="connsiteY6" fmla="*/ 151597 h 152400"/>
                  <a:gd name="connsiteX7" fmla="*/ 96983 w 95250"/>
                  <a:gd name="connsiteY7" fmla="*/ 129689 h 152400"/>
                  <a:gd name="connsiteX8" fmla="*/ 46501 w 95250"/>
                  <a:gd name="connsiteY8" fmla="*/ 15389 h 152400"/>
                  <a:gd name="connsiteX9" fmla="*/ 35071 w 95250"/>
                  <a:gd name="connsiteY9" fmla="*/ 19199 h 152400"/>
                  <a:gd name="connsiteX10" fmla="*/ 19831 w 95250"/>
                  <a:gd name="connsiteY10" fmla="*/ 33487 h 152400"/>
                  <a:gd name="connsiteX11" fmla="*/ 16973 w 95250"/>
                  <a:gd name="connsiteY11" fmla="*/ 23962 h 152400"/>
                  <a:gd name="connsiteX12" fmla="*/ 31261 w 95250"/>
                  <a:gd name="connsiteY12" fmla="*/ 22057 h 152400"/>
                  <a:gd name="connsiteX13" fmla="*/ 19831 w 95250"/>
                  <a:gd name="connsiteY13" fmla="*/ 3348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152400">
                    <a:moveTo>
                      <a:pt x="35071" y="19199"/>
                    </a:moveTo>
                    <a:cubicBezTo>
                      <a:pt x="32213" y="12532"/>
                      <a:pt x="26498" y="9674"/>
                      <a:pt x="21736" y="7769"/>
                    </a:cubicBezTo>
                    <a:cubicBezTo>
                      <a:pt x="18878" y="6817"/>
                      <a:pt x="16973" y="6817"/>
                      <a:pt x="15068" y="8722"/>
                    </a:cubicBezTo>
                    <a:cubicBezTo>
                      <a:pt x="6496" y="16342"/>
                      <a:pt x="11258" y="31582"/>
                      <a:pt x="14116" y="38249"/>
                    </a:cubicBezTo>
                    <a:cubicBezTo>
                      <a:pt x="13163" y="39202"/>
                      <a:pt x="5543" y="45869"/>
                      <a:pt x="7448" y="53489"/>
                    </a:cubicBezTo>
                    <a:lnTo>
                      <a:pt x="12211" y="75397"/>
                    </a:lnTo>
                    <a:cubicBezTo>
                      <a:pt x="12211" y="75397"/>
                      <a:pt x="-8744" y="150644"/>
                      <a:pt x="36023" y="151597"/>
                    </a:cubicBezTo>
                    <a:cubicBezTo>
                      <a:pt x="36023" y="151597"/>
                      <a:pt x="79838" y="152549"/>
                      <a:pt x="96983" y="129689"/>
                    </a:cubicBezTo>
                    <a:cubicBezTo>
                      <a:pt x="62693" y="93494"/>
                      <a:pt x="45548" y="55394"/>
                      <a:pt x="46501" y="15389"/>
                    </a:cubicBezTo>
                    <a:cubicBezTo>
                      <a:pt x="41738" y="17294"/>
                      <a:pt x="37928" y="18247"/>
                      <a:pt x="35071" y="19199"/>
                    </a:cubicBezTo>
                    <a:close/>
                    <a:moveTo>
                      <a:pt x="19831" y="33487"/>
                    </a:moveTo>
                    <a:lnTo>
                      <a:pt x="16973" y="23962"/>
                    </a:lnTo>
                    <a:cubicBezTo>
                      <a:pt x="19831" y="13484"/>
                      <a:pt x="27451" y="18247"/>
                      <a:pt x="31261" y="22057"/>
                    </a:cubicBezTo>
                    <a:cubicBezTo>
                      <a:pt x="26498" y="24914"/>
                      <a:pt x="24593" y="28724"/>
                      <a:pt x="19831" y="334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44">
                <a:extLst>
                  <a:ext uri="{FF2B5EF4-FFF2-40B4-BE49-F238E27FC236}">
                    <a16:creationId xmlns:a16="http://schemas.microsoft.com/office/drawing/2014/main" id="{11D65DEA-0B35-4A67-A797-6CB65A6AD763}"/>
                  </a:ext>
                </a:extLst>
              </p:cNvPr>
              <p:cNvSpPr/>
              <p:nvPr/>
            </p:nvSpPr>
            <p:spPr>
              <a:xfrm>
                <a:off x="7337068" y="5643048"/>
                <a:ext cx="95250" cy="142875"/>
              </a:xfrm>
              <a:custGeom>
                <a:avLst/>
                <a:gdLst>
                  <a:gd name="connsiteX0" fmla="*/ 89059 w 95250"/>
                  <a:gd name="connsiteY0" fmla="*/ 37624 h 142875"/>
                  <a:gd name="connsiteX1" fmla="*/ 94774 w 95250"/>
                  <a:gd name="connsiteY1" fmla="*/ 10001 h 142875"/>
                  <a:gd name="connsiteX2" fmla="*/ 88106 w 95250"/>
                  <a:gd name="connsiteY2" fmla="*/ 7144 h 142875"/>
                  <a:gd name="connsiteX3" fmla="*/ 73819 w 95250"/>
                  <a:gd name="connsiteY3" fmla="*/ 14764 h 142875"/>
                  <a:gd name="connsiteX4" fmla="*/ 58579 w 95250"/>
                  <a:gd name="connsiteY4" fmla="*/ 8096 h 142875"/>
                  <a:gd name="connsiteX5" fmla="*/ 7144 w 95250"/>
                  <a:gd name="connsiteY5" fmla="*/ 123349 h 142875"/>
                  <a:gd name="connsiteX6" fmla="*/ 45244 w 95250"/>
                  <a:gd name="connsiteY6" fmla="*/ 139541 h 142875"/>
                  <a:gd name="connsiteX7" fmla="*/ 83344 w 95250"/>
                  <a:gd name="connsiteY7" fmla="*/ 73819 h 142875"/>
                  <a:gd name="connsiteX8" fmla="*/ 91916 w 95250"/>
                  <a:gd name="connsiteY8" fmla="*/ 53816 h 142875"/>
                  <a:gd name="connsiteX9" fmla="*/ 89059 w 95250"/>
                  <a:gd name="connsiteY9" fmla="*/ 37624 h 142875"/>
                  <a:gd name="connsiteX10" fmla="*/ 76676 w 95250"/>
                  <a:gd name="connsiteY10" fmla="*/ 17621 h 142875"/>
                  <a:gd name="connsiteX11" fmla="*/ 90011 w 95250"/>
                  <a:gd name="connsiteY11" fmla="*/ 22384 h 142875"/>
                  <a:gd name="connsiteX12" fmla="*/ 85249 w 95250"/>
                  <a:gd name="connsiteY12" fmla="*/ 30956 h 142875"/>
                  <a:gd name="connsiteX13" fmla="*/ 76676 w 95250"/>
                  <a:gd name="connsiteY13" fmla="*/ 1762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142875">
                    <a:moveTo>
                      <a:pt x="89059" y="37624"/>
                    </a:moveTo>
                    <a:cubicBezTo>
                      <a:pt x="92869" y="31909"/>
                      <a:pt x="101441" y="18574"/>
                      <a:pt x="94774" y="10001"/>
                    </a:cubicBezTo>
                    <a:cubicBezTo>
                      <a:pt x="92869" y="8096"/>
                      <a:pt x="90964" y="7144"/>
                      <a:pt x="88106" y="7144"/>
                    </a:cubicBezTo>
                    <a:cubicBezTo>
                      <a:pt x="84296" y="7144"/>
                      <a:pt x="77629" y="9049"/>
                      <a:pt x="73819" y="14764"/>
                    </a:cubicBezTo>
                    <a:cubicBezTo>
                      <a:pt x="70009" y="11906"/>
                      <a:pt x="63341" y="9049"/>
                      <a:pt x="58579" y="8096"/>
                    </a:cubicBezTo>
                    <a:cubicBezTo>
                      <a:pt x="62389" y="49054"/>
                      <a:pt x="45244" y="89059"/>
                      <a:pt x="7144" y="123349"/>
                    </a:cubicBezTo>
                    <a:cubicBezTo>
                      <a:pt x="23336" y="135731"/>
                      <a:pt x="45244" y="139541"/>
                      <a:pt x="45244" y="139541"/>
                    </a:cubicBezTo>
                    <a:cubicBezTo>
                      <a:pt x="87154" y="148114"/>
                      <a:pt x="83344" y="73819"/>
                      <a:pt x="83344" y="73819"/>
                    </a:cubicBezTo>
                    <a:lnTo>
                      <a:pt x="91916" y="53816"/>
                    </a:lnTo>
                    <a:cubicBezTo>
                      <a:pt x="95726" y="45244"/>
                      <a:pt x="90011" y="39529"/>
                      <a:pt x="89059" y="37624"/>
                    </a:cubicBezTo>
                    <a:close/>
                    <a:moveTo>
                      <a:pt x="76676" y="17621"/>
                    </a:moveTo>
                    <a:cubicBezTo>
                      <a:pt x="81439" y="14764"/>
                      <a:pt x="89059" y="12859"/>
                      <a:pt x="90011" y="22384"/>
                    </a:cubicBezTo>
                    <a:lnTo>
                      <a:pt x="85249" y="30956"/>
                    </a:lnTo>
                    <a:cubicBezTo>
                      <a:pt x="81439" y="24289"/>
                      <a:pt x="80486" y="21431"/>
                      <a:pt x="7667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45">
                <a:extLst>
                  <a:ext uri="{FF2B5EF4-FFF2-40B4-BE49-F238E27FC236}">
                    <a16:creationId xmlns:a16="http://schemas.microsoft.com/office/drawing/2014/main" id="{94E89F17-2FE2-4AA0-AD65-E398B1FD92CC}"/>
                  </a:ext>
                </a:extLst>
              </p:cNvPr>
              <p:cNvSpPr/>
              <p:nvPr/>
            </p:nvSpPr>
            <p:spPr>
              <a:xfrm>
                <a:off x="7218005" y="5387778"/>
                <a:ext cx="123825" cy="123825"/>
              </a:xfrm>
              <a:custGeom>
                <a:avLst/>
                <a:gdLst>
                  <a:gd name="connsiteX0" fmla="*/ 125254 w 123825"/>
                  <a:gd name="connsiteY0" fmla="*/ 66199 h 123825"/>
                  <a:gd name="connsiteX1" fmla="*/ 66199 w 123825"/>
                  <a:gd name="connsiteY1" fmla="*/ 125254 h 123825"/>
                  <a:gd name="connsiteX2" fmla="*/ 7144 w 123825"/>
                  <a:gd name="connsiteY2" fmla="*/ 66199 h 123825"/>
                  <a:gd name="connsiteX3" fmla="*/ 66199 w 123825"/>
                  <a:gd name="connsiteY3" fmla="*/ 7144 h 123825"/>
                  <a:gd name="connsiteX4" fmla="*/ 125254 w 123825"/>
                  <a:gd name="connsiteY4" fmla="*/ 6619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123825">
                    <a:moveTo>
                      <a:pt x="125254" y="66199"/>
                    </a:moveTo>
                    <a:cubicBezTo>
                      <a:pt x="125254" y="98814"/>
                      <a:pt x="98814" y="125254"/>
                      <a:pt x="66199" y="125254"/>
                    </a:cubicBezTo>
                    <a:cubicBezTo>
                      <a:pt x="33584" y="125254"/>
                      <a:pt x="7144" y="98814"/>
                      <a:pt x="7144" y="66199"/>
                    </a:cubicBezTo>
                    <a:cubicBezTo>
                      <a:pt x="7144" y="33584"/>
                      <a:pt x="33584" y="7144"/>
                      <a:pt x="66199" y="7144"/>
                    </a:cubicBezTo>
                    <a:cubicBezTo>
                      <a:pt x="98814" y="7144"/>
                      <a:pt x="125254" y="33584"/>
                      <a:pt x="125254" y="661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6">
                <a:extLst>
                  <a:ext uri="{FF2B5EF4-FFF2-40B4-BE49-F238E27FC236}">
                    <a16:creationId xmlns:a16="http://schemas.microsoft.com/office/drawing/2014/main" id="{870212D8-A504-4158-BC28-2CA9AF2C5285}"/>
                  </a:ext>
                </a:extLst>
              </p:cNvPr>
              <p:cNvSpPr/>
              <p:nvPr/>
            </p:nvSpPr>
            <p:spPr>
              <a:xfrm>
                <a:off x="6992263" y="5318245"/>
                <a:ext cx="123825" cy="123825"/>
              </a:xfrm>
              <a:custGeom>
                <a:avLst/>
                <a:gdLst>
                  <a:gd name="connsiteX0" fmla="*/ 121444 w 123825"/>
                  <a:gd name="connsiteY0" fmla="*/ 64294 h 123825"/>
                  <a:gd name="connsiteX1" fmla="*/ 64294 w 123825"/>
                  <a:gd name="connsiteY1" fmla="*/ 121444 h 123825"/>
                  <a:gd name="connsiteX2" fmla="*/ 7144 w 123825"/>
                  <a:gd name="connsiteY2" fmla="*/ 64294 h 123825"/>
                  <a:gd name="connsiteX3" fmla="*/ 64294 w 123825"/>
                  <a:gd name="connsiteY3" fmla="*/ 7144 h 123825"/>
                  <a:gd name="connsiteX4" fmla="*/ 121444 w 123825"/>
                  <a:gd name="connsiteY4" fmla="*/ 6429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123825">
                    <a:moveTo>
                      <a:pt x="121444" y="64294"/>
                    </a:moveTo>
                    <a:cubicBezTo>
                      <a:pt x="121444" y="95857"/>
                      <a:pt x="95857" y="121444"/>
                      <a:pt x="64294" y="121444"/>
                    </a:cubicBezTo>
                    <a:cubicBezTo>
                      <a:pt x="32731" y="121444"/>
                      <a:pt x="7144" y="95857"/>
                      <a:pt x="7144" y="64294"/>
                    </a:cubicBezTo>
                    <a:cubicBezTo>
                      <a:pt x="7144" y="32731"/>
                      <a:pt x="32731" y="7144"/>
                      <a:pt x="64294" y="7144"/>
                    </a:cubicBezTo>
                    <a:cubicBezTo>
                      <a:pt x="95857" y="7144"/>
                      <a:pt x="121444" y="32731"/>
                      <a:pt x="12144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7">
                <a:extLst>
                  <a:ext uri="{FF2B5EF4-FFF2-40B4-BE49-F238E27FC236}">
                    <a16:creationId xmlns:a16="http://schemas.microsoft.com/office/drawing/2014/main" id="{EFB5BBD6-E812-4C0B-994F-CD27FB0E4554}"/>
                  </a:ext>
                </a:extLst>
              </p:cNvPr>
              <p:cNvSpPr/>
              <p:nvPr/>
            </p:nvSpPr>
            <p:spPr>
              <a:xfrm>
                <a:off x="7159130" y="5518270"/>
                <a:ext cx="190500" cy="447675"/>
              </a:xfrm>
              <a:custGeom>
                <a:avLst/>
                <a:gdLst>
                  <a:gd name="connsiteX0" fmla="*/ 144124 w 190500"/>
                  <a:gd name="connsiteY0" fmla="*/ 245269 h 447675"/>
                  <a:gd name="connsiteX1" fmla="*/ 144124 w 190500"/>
                  <a:gd name="connsiteY1" fmla="*/ 245269 h 447675"/>
                  <a:gd name="connsiteX2" fmla="*/ 146029 w 190500"/>
                  <a:gd name="connsiteY2" fmla="*/ 205264 h 447675"/>
                  <a:gd name="connsiteX3" fmla="*/ 171747 w 190500"/>
                  <a:gd name="connsiteY3" fmla="*/ 173831 h 447675"/>
                  <a:gd name="connsiteX4" fmla="*/ 171747 w 190500"/>
                  <a:gd name="connsiteY4" fmla="*/ 147161 h 447675"/>
                  <a:gd name="connsiteX5" fmla="*/ 136504 w 190500"/>
                  <a:gd name="connsiteY5" fmla="*/ 56674 h 447675"/>
                  <a:gd name="connsiteX6" fmla="*/ 144124 w 190500"/>
                  <a:gd name="connsiteY6" fmla="*/ 15716 h 447675"/>
                  <a:gd name="connsiteX7" fmla="*/ 145077 w 190500"/>
                  <a:gd name="connsiteY7" fmla="*/ 15716 h 447675"/>
                  <a:gd name="connsiteX8" fmla="*/ 144124 w 190500"/>
                  <a:gd name="connsiteY8" fmla="*/ 15716 h 447675"/>
                  <a:gd name="connsiteX9" fmla="*/ 114597 w 190500"/>
                  <a:gd name="connsiteY9" fmla="*/ 7144 h 447675"/>
                  <a:gd name="connsiteX10" fmla="*/ 74592 w 190500"/>
                  <a:gd name="connsiteY10" fmla="*/ 23336 h 447675"/>
                  <a:gd name="connsiteX11" fmla="*/ 73639 w 190500"/>
                  <a:gd name="connsiteY11" fmla="*/ 24289 h 447675"/>
                  <a:gd name="connsiteX12" fmla="*/ 72687 w 190500"/>
                  <a:gd name="connsiteY12" fmla="*/ 25241 h 447675"/>
                  <a:gd name="connsiteX13" fmla="*/ 9822 w 190500"/>
                  <a:gd name="connsiteY13" fmla="*/ 124301 h 447675"/>
                  <a:gd name="connsiteX14" fmla="*/ 9822 w 190500"/>
                  <a:gd name="connsiteY14" fmla="*/ 124301 h 447675"/>
                  <a:gd name="connsiteX15" fmla="*/ 8869 w 190500"/>
                  <a:gd name="connsiteY15" fmla="*/ 164306 h 447675"/>
                  <a:gd name="connsiteX16" fmla="*/ 60304 w 190500"/>
                  <a:gd name="connsiteY16" fmla="*/ 218599 h 447675"/>
                  <a:gd name="connsiteX17" fmla="*/ 60304 w 190500"/>
                  <a:gd name="connsiteY17" fmla="*/ 218599 h 447675"/>
                  <a:gd name="connsiteX18" fmla="*/ 69829 w 190500"/>
                  <a:gd name="connsiteY18" fmla="*/ 222409 h 447675"/>
                  <a:gd name="connsiteX19" fmla="*/ 93642 w 190500"/>
                  <a:gd name="connsiteY19" fmla="*/ 210026 h 447675"/>
                  <a:gd name="connsiteX20" fmla="*/ 81259 w 190500"/>
                  <a:gd name="connsiteY20" fmla="*/ 186214 h 447675"/>
                  <a:gd name="connsiteX21" fmla="*/ 45064 w 190500"/>
                  <a:gd name="connsiteY21" fmla="*/ 156686 h 447675"/>
                  <a:gd name="connsiteX22" fmla="*/ 56494 w 190500"/>
                  <a:gd name="connsiteY22" fmla="*/ 110014 h 447675"/>
                  <a:gd name="connsiteX23" fmla="*/ 56494 w 190500"/>
                  <a:gd name="connsiteY23" fmla="*/ 144304 h 447675"/>
                  <a:gd name="connsiteX24" fmla="*/ 113644 w 190500"/>
                  <a:gd name="connsiteY24" fmla="*/ 145256 h 447675"/>
                  <a:gd name="connsiteX25" fmla="*/ 135552 w 190500"/>
                  <a:gd name="connsiteY25" fmla="*/ 146209 h 447675"/>
                  <a:gd name="connsiteX26" fmla="*/ 140314 w 190500"/>
                  <a:gd name="connsiteY26" fmla="*/ 151924 h 447675"/>
                  <a:gd name="connsiteX27" fmla="*/ 138409 w 190500"/>
                  <a:gd name="connsiteY27" fmla="*/ 192881 h 447675"/>
                  <a:gd name="connsiteX28" fmla="*/ 135552 w 190500"/>
                  <a:gd name="connsiteY28" fmla="*/ 243364 h 447675"/>
                  <a:gd name="connsiteX29" fmla="*/ 129837 w 190500"/>
                  <a:gd name="connsiteY29" fmla="*/ 248126 h 447675"/>
                  <a:gd name="connsiteX30" fmla="*/ 118407 w 190500"/>
                  <a:gd name="connsiteY30" fmla="*/ 247174 h 447675"/>
                  <a:gd name="connsiteX31" fmla="*/ 115549 w 190500"/>
                  <a:gd name="connsiteY31" fmla="*/ 247174 h 447675"/>
                  <a:gd name="connsiteX32" fmla="*/ 60304 w 190500"/>
                  <a:gd name="connsiteY32" fmla="*/ 243364 h 447675"/>
                  <a:gd name="connsiteX33" fmla="*/ 59352 w 190500"/>
                  <a:gd name="connsiteY33" fmla="*/ 243364 h 447675"/>
                  <a:gd name="connsiteX34" fmla="*/ 50779 w 190500"/>
                  <a:gd name="connsiteY34" fmla="*/ 414814 h 447675"/>
                  <a:gd name="connsiteX35" fmla="*/ 77449 w 190500"/>
                  <a:gd name="connsiteY35" fmla="*/ 444341 h 447675"/>
                  <a:gd name="connsiteX36" fmla="*/ 79354 w 190500"/>
                  <a:gd name="connsiteY36" fmla="*/ 444341 h 447675"/>
                  <a:gd name="connsiteX37" fmla="*/ 107929 w 190500"/>
                  <a:gd name="connsiteY37" fmla="*/ 416719 h 447675"/>
                  <a:gd name="connsiteX38" fmla="*/ 115549 w 190500"/>
                  <a:gd name="connsiteY38" fmla="*/ 253841 h 447675"/>
                  <a:gd name="connsiteX39" fmla="*/ 119359 w 190500"/>
                  <a:gd name="connsiteY39" fmla="*/ 253841 h 447675"/>
                  <a:gd name="connsiteX40" fmla="*/ 132694 w 190500"/>
                  <a:gd name="connsiteY40" fmla="*/ 407194 h 447675"/>
                  <a:gd name="connsiteX41" fmla="*/ 161269 w 190500"/>
                  <a:gd name="connsiteY41" fmla="*/ 432911 h 447675"/>
                  <a:gd name="connsiteX42" fmla="*/ 189844 w 190500"/>
                  <a:gd name="connsiteY42" fmla="*/ 401479 h 447675"/>
                  <a:gd name="connsiteX43" fmla="*/ 176509 w 190500"/>
                  <a:gd name="connsiteY43" fmla="*/ 252889 h 447675"/>
                  <a:gd name="connsiteX44" fmla="*/ 144124 w 190500"/>
                  <a:gd name="connsiteY44" fmla="*/ 245269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90500" h="447675">
                    <a:moveTo>
                      <a:pt x="144124" y="245269"/>
                    </a:moveTo>
                    <a:lnTo>
                      <a:pt x="144124" y="245269"/>
                    </a:lnTo>
                    <a:cubicBezTo>
                      <a:pt x="133647" y="232886"/>
                      <a:pt x="134599" y="215741"/>
                      <a:pt x="146029" y="205264"/>
                    </a:cubicBezTo>
                    <a:cubicBezTo>
                      <a:pt x="155554" y="196691"/>
                      <a:pt x="165079" y="186214"/>
                      <a:pt x="171747" y="173831"/>
                    </a:cubicBezTo>
                    <a:lnTo>
                      <a:pt x="171747" y="147161"/>
                    </a:lnTo>
                    <a:cubicBezTo>
                      <a:pt x="141267" y="120491"/>
                      <a:pt x="135552" y="84296"/>
                      <a:pt x="136504" y="56674"/>
                    </a:cubicBezTo>
                    <a:cubicBezTo>
                      <a:pt x="137457" y="36671"/>
                      <a:pt x="142219" y="21431"/>
                      <a:pt x="144124" y="15716"/>
                    </a:cubicBezTo>
                    <a:lnTo>
                      <a:pt x="145077" y="15716"/>
                    </a:lnTo>
                    <a:cubicBezTo>
                      <a:pt x="145077" y="15716"/>
                      <a:pt x="145077" y="15716"/>
                      <a:pt x="144124" y="15716"/>
                    </a:cubicBezTo>
                    <a:cubicBezTo>
                      <a:pt x="135552" y="10001"/>
                      <a:pt x="125074" y="7144"/>
                      <a:pt x="114597" y="7144"/>
                    </a:cubicBezTo>
                    <a:cubicBezTo>
                      <a:pt x="99357" y="7144"/>
                      <a:pt x="85069" y="12859"/>
                      <a:pt x="74592" y="23336"/>
                    </a:cubicBezTo>
                    <a:cubicBezTo>
                      <a:pt x="74592" y="23336"/>
                      <a:pt x="74592" y="23336"/>
                      <a:pt x="73639" y="24289"/>
                    </a:cubicBezTo>
                    <a:cubicBezTo>
                      <a:pt x="73639" y="24289"/>
                      <a:pt x="72687" y="24289"/>
                      <a:pt x="72687" y="25241"/>
                    </a:cubicBezTo>
                    <a:cubicBezTo>
                      <a:pt x="66019" y="31909"/>
                      <a:pt x="22204" y="75724"/>
                      <a:pt x="9822" y="124301"/>
                    </a:cubicBezTo>
                    <a:lnTo>
                      <a:pt x="9822" y="124301"/>
                    </a:lnTo>
                    <a:cubicBezTo>
                      <a:pt x="6964" y="137636"/>
                      <a:pt x="6012" y="150971"/>
                      <a:pt x="8869" y="164306"/>
                    </a:cubicBezTo>
                    <a:cubicBezTo>
                      <a:pt x="15537" y="190976"/>
                      <a:pt x="35539" y="208121"/>
                      <a:pt x="60304" y="218599"/>
                    </a:cubicBezTo>
                    <a:lnTo>
                      <a:pt x="60304" y="218599"/>
                    </a:lnTo>
                    <a:cubicBezTo>
                      <a:pt x="63162" y="219551"/>
                      <a:pt x="66019" y="220504"/>
                      <a:pt x="69829" y="222409"/>
                    </a:cubicBezTo>
                    <a:cubicBezTo>
                      <a:pt x="79354" y="225266"/>
                      <a:pt x="90784" y="220504"/>
                      <a:pt x="93642" y="210026"/>
                    </a:cubicBezTo>
                    <a:cubicBezTo>
                      <a:pt x="96499" y="200501"/>
                      <a:pt x="91737" y="189071"/>
                      <a:pt x="81259" y="186214"/>
                    </a:cubicBezTo>
                    <a:cubicBezTo>
                      <a:pt x="66019" y="181451"/>
                      <a:pt x="48874" y="171926"/>
                      <a:pt x="45064" y="156686"/>
                    </a:cubicBezTo>
                    <a:cubicBezTo>
                      <a:pt x="41254" y="141446"/>
                      <a:pt x="48874" y="123349"/>
                      <a:pt x="56494" y="110014"/>
                    </a:cubicBezTo>
                    <a:lnTo>
                      <a:pt x="56494" y="144304"/>
                    </a:lnTo>
                    <a:cubicBezTo>
                      <a:pt x="64114" y="140494"/>
                      <a:pt x="66972" y="143351"/>
                      <a:pt x="113644" y="145256"/>
                    </a:cubicBezTo>
                    <a:lnTo>
                      <a:pt x="135552" y="146209"/>
                    </a:lnTo>
                    <a:cubicBezTo>
                      <a:pt x="138409" y="146209"/>
                      <a:pt x="140314" y="149066"/>
                      <a:pt x="140314" y="151924"/>
                    </a:cubicBezTo>
                    <a:lnTo>
                      <a:pt x="138409" y="192881"/>
                    </a:lnTo>
                    <a:lnTo>
                      <a:pt x="135552" y="243364"/>
                    </a:lnTo>
                    <a:cubicBezTo>
                      <a:pt x="135552" y="246221"/>
                      <a:pt x="132694" y="248126"/>
                      <a:pt x="129837" y="248126"/>
                    </a:cubicBezTo>
                    <a:lnTo>
                      <a:pt x="118407" y="247174"/>
                    </a:lnTo>
                    <a:lnTo>
                      <a:pt x="115549" y="247174"/>
                    </a:lnTo>
                    <a:cubicBezTo>
                      <a:pt x="114597" y="247174"/>
                      <a:pt x="56494" y="243364"/>
                      <a:pt x="60304" y="243364"/>
                    </a:cubicBezTo>
                    <a:lnTo>
                      <a:pt x="59352" y="243364"/>
                    </a:lnTo>
                    <a:lnTo>
                      <a:pt x="50779" y="414814"/>
                    </a:lnTo>
                    <a:cubicBezTo>
                      <a:pt x="49827" y="431006"/>
                      <a:pt x="62209" y="444341"/>
                      <a:pt x="77449" y="444341"/>
                    </a:cubicBezTo>
                    <a:cubicBezTo>
                      <a:pt x="77449" y="444341"/>
                      <a:pt x="78402" y="444341"/>
                      <a:pt x="79354" y="444341"/>
                    </a:cubicBezTo>
                    <a:cubicBezTo>
                      <a:pt x="94594" y="444341"/>
                      <a:pt x="106977" y="431959"/>
                      <a:pt x="107929" y="416719"/>
                    </a:cubicBezTo>
                    <a:lnTo>
                      <a:pt x="115549" y="253841"/>
                    </a:lnTo>
                    <a:cubicBezTo>
                      <a:pt x="116502" y="253841"/>
                      <a:pt x="118407" y="253841"/>
                      <a:pt x="119359" y="253841"/>
                    </a:cubicBezTo>
                    <a:lnTo>
                      <a:pt x="132694" y="407194"/>
                    </a:lnTo>
                    <a:cubicBezTo>
                      <a:pt x="133647" y="422434"/>
                      <a:pt x="146982" y="432911"/>
                      <a:pt x="161269" y="432911"/>
                    </a:cubicBezTo>
                    <a:cubicBezTo>
                      <a:pt x="177462" y="432911"/>
                      <a:pt x="191749" y="418624"/>
                      <a:pt x="189844" y="401479"/>
                    </a:cubicBezTo>
                    <a:lnTo>
                      <a:pt x="176509" y="252889"/>
                    </a:lnTo>
                    <a:cubicBezTo>
                      <a:pt x="166984" y="256699"/>
                      <a:pt x="152697" y="254794"/>
                      <a:pt x="144124" y="245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8">
                <a:extLst>
                  <a:ext uri="{FF2B5EF4-FFF2-40B4-BE49-F238E27FC236}">
                    <a16:creationId xmlns:a16="http://schemas.microsoft.com/office/drawing/2014/main" id="{506DCF21-0A64-4553-B073-C4AF5F3C34F5}"/>
                  </a:ext>
                </a:extLst>
              </p:cNvPr>
              <p:cNvSpPr/>
              <p:nvPr/>
            </p:nvSpPr>
            <p:spPr>
              <a:xfrm>
                <a:off x="6926525" y="5445726"/>
                <a:ext cx="228600" cy="514350"/>
              </a:xfrm>
              <a:custGeom>
                <a:avLst/>
                <a:gdLst>
                  <a:gd name="connsiteX0" fmla="*/ 230044 w 228600"/>
                  <a:gd name="connsiteY0" fmla="*/ 140648 h 514350"/>
                  <a:gd name="connsiteX1" fmla="*/ 150987 w 228600"/>
                  <a:gd name="connsiteY1" fmla="*/ 15870 h 514350"/>
                  <a:gd name="connsiteX2" fmla="*/ 150987 w 228600"/>
                  <a:gd name="connsiteY2" fmla="*/ 15870 h 514350"/>
                  <a:gd name="connsiteX3" fmla="*/ 91932 w 228600"/>
                  <a:gd name="connsiteY3" fmla="*/ 14918 h 514350"/>
                  <a:gd name="connsiteX4" fmla="*/ 93837 w 228600"/>
                  <a:gd name="connsiteY4" fmla="*/ 14918 h 514350"/>
                  <a:gd name="connsiteX5" fmla="*/ 63357 w 228600"/>
                  <a:gd name="connsiteY5" fmla="*/ 176843 h 514350"/>
                  <a:gd name="connsiteX6" fmla="*/ 63357 w 228600"/>
                  <a:gd name="connsiteY6" fmla="*/ 183510 h 514350"/>
                  <a:gd name="connsiteX7" fmla="*/ 63357 w 228600"/>
                  <a:gd name="connsiteY7" fmla="*/ 203513 h 514350"/>
                  <a:gd name="connsiteX8" fmla="*/ 46212 w 228600"/>
                  <a:gd name="connsiteY8" fmla="*/ 139695 h 514350"/>
                  <a:gd name="connsiteX9" fmla="*/ 63357 w 228600"/>
                  <a:gd name="connsiteY9" fmla="*/ 92070 h 514350"/>
                  <a:gd name="connsiteX10" fmla="*/ 63357 w 228600"/>
                  <a:gd name="connsiteY10" fmla="*/ 112073 h 514350"/>
                  <a:gd name="connsiteX11" fmla="*/ 63357 w 228600"/>
                  <a:gd name="connsiteY11" fmla="*/ 162555 h 514350"/>
                  <a:gd name="connsiteX12" fmla="*/ 85264 w 228600"/>
                  <a:gd name="connsiteY12" fmla="*/ 16823 h 514350"/>
                  <a:gd name="connsiteX13" fmla="*/ 8112 w 228600"/>
                  <a:gd name="connsiteY13" fmla="*/ 135885 h 514350"/>
                  <a:gd name="connsiteX14" fmla="*/ 7159 w 228600"/>
                  <a:gd name="connsiteY14" fmla="*/ 146363 h 514350"/>
                  <a:gd name="connsiteX15" fmla="*/ 63357 w 228600"/>
                  <a:gd name="connsiteY15" fmla="*/ 259710 h 514350"/>
                  <a:gd name="connsiteX16" fmla="*/ 62404 w 228600"/>
                  <a:gd name="connsiteY16" fmla="*/ 269235 h 514350"/>
                  <a:gd name="connsiteX17" fmla="*/ 50022 w 228600"/>
                  <a:gd name="connsiteY17" fmla="*/ 481643 h 514350"/>
                  <a:gd name="connsiteX18" fmla="*/ 76692 w 228600"/>
                  <a:gd name="connsiteY18" fmla="*/ 512123 h 514350"/>
                  <a:gd name="connsiteX19" fmla="*/ 78597 w 228600"/>
                  <a:gd name="connsiteY19" fmla="*/ 512123 h 514350"/>
                  <a:gd name="connsiteX20" fmla="*/ 107172 w 228600"/>
                  <a:gd name="connsiteY20" fmla="*/ 485453 h 514350"/>
                  <a:gd name="connsiteX21" fmla="*/ 119554 w 228600"/>
                  <a:gd name="connsiteY21" fmla="*/ 268283 h 514350"/>
                  <a:gd name="connsiteX22" fmla="*/ 131937 w 228600"/>
                  <a:gd name="connsiteY22" fmla="*/ 485453 h 514350"/>
                  <a:gd name="connsiteX23" fmla="*/ 162417 w 228600"/>
                  <a:gd name="connsiteY23" fmla="*/ 512123 h 514350"/>
                  <a:gd name="connsiteX24" fmla="*/ 189087 w 228600"/>
                  <a:gd name="connsiteY24" fmla="*/ 481643 h 514350"/>
                  <a:gd name="connsiteX25" fmla="*/ 176704 w 228600"/>
                  <a:gd name="connsiteY25" fmla="*/ 261615 h 514350"/>
                  <a:gd name="connsiteX26" fmla="*/ 182419 w 228600"/>
                  <a:gd name="connsiteY26" fmla="*/ 257805 h 514350"/>
                  <a:gd name="connsiteX27" fmla="*/ 230044 w 228600"/>
                  <a:gd name="connsiteY27" fmla="*/ 140648 h 514350"/>
                  <a:gd name="connsiteX28" fmla="*/ 177657 w 228600"/>
                  <a:gd name="connsiteY28" fmla="*/ 202560 h 514350"/>
                  <a:gd name="connsiteX29" fmla="*/ 177657 w 228600"/>
                  <a:gd name="connsiteY29" fmla="*/ 102548 h 514350"/>
                  <a:gd name="connsiteX30" fmla="*/ 191944 w 228600"/>
                  <a:gd name="connsiteY30" fmla="*/ 145410 h 514350"/>
                  <a:gd name="connsiteX31" fmla="*/ 177657 w 228600"/>
                  <a:gd name="connsiteY31" fmla="*/ 20256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8600" h="514350">
                    <a:moveTo>
                      <a:pt x="230044" y="140648"/>
                    </a:moveTo>
                    <a:cubicBezTo>
                      <a:pt x="225282" y="91118"/>
                      <a:pt x="188134" y="42540"/>
                      <a:pt x="150987" y="15870"/>
                    </a:cubicBezTo>
                    <a:lnTo>
                      <a:pt x="150987" y="15870"/>
                    </a:lnTo>
                    <a:cubicBezTo>
                      <a:pt x="134794" y="5393"/>
                      <a:pt x="110029" y="3488"/>
                      <a:pt x="91932" y="14918"/>
                    </a:cubicBezTo>
                    <a:cubicBezTo>
                      <a:pt x="92884" y="14918"/>
                      <a:pt x="92884" y="14918"/>
                      <a:pt x="93837" y="14918"/>
                    </a:cubicBezTo>
                    <a:cubicBezTo>
                      <a:pt x="109077" y="70163"/>
                      <a:pt x="104314" y="135885"/>
                      <a:pt x="63357" y="176843"/>
                    </a:cubicBezTo>
                    <a:lnTo>
                      <a:pt x="63357" y="183510"/>
                    </a:lnTo>
                    <a:lnTo>
                      <a:pt x="63357" y="203513"/>
                    </a:lnTo>
                    <a:cubicBezTo>
                      <a:pt x="50022" y="182558"/>
                      <a:pt x="44307" y="161603"/>
                      <a:pt x="46212" y="139695"/>
                    </a:cubicBezTo>
                    <a:cubicBezTo>
                      <a:pt x="48117" y="121598"/>
                      <a:pt x="54784" y="106358"/>
                      <a:pt x="63357" y="92070"/>
                    </a:cubicBezTo>
                    <a:lnTo>
                      <a:pt x="63357" y="112073"/>
                    </a:lnTo>
                    <a:lnTo>
                      <a:pt x="63357" y="162555"/>
                    </a:lnTo>
                    <a:cubicBezTo>
                      <a:pt x="97647" y="121598"/>
                      <a:pt x="96694" y="48255"/>
                      <a:pt x="85264" y="16823"/>
                    </a:cubicBezTo>
                    <a:cubicBezTo>
                      <a:pt x="73834" y="21585"/>
                      <a:pt x="14779" y="71115"/>
                      <a:pt x="8112" y="135885"/>
                    </a:cubicBezTo>
                    <a:cubicBezTo>
                      <a:pt x="8112" y="139695"/>
                      <a:pt x="7159" y="143505"/>
                      <a:pt x="7159" y="146363"/>
                    </a:cubicBezTo>
                    <a:cubicBezTo>
                      <a:pt x="6207" y="201608"/>
                      <a:pt x="49069" y="255900"/>
                      <a:pt x="63357" y="259710"/>
                    </a:cubicBezTo>
                    <a:lnTo>
                      <a:pt x="62404" y="269235"/>
                    </a:lnTo>
                    <a:lnTo>
                      <a:pt x="50022" y="481643"/>
                    </a:lnTo>
                    <a:cubicBezTo>
                      <a:pt x="49069" y="497835"/>
                      <a:pt x="61452" y="511170"/>
                      <a:pt x="76692" y="512123"/>
                    </a:cubicBezTo>
                    <a:lnTo>
                      <a:pt x="78597" y="512123"/>
                    </a:lnTo>
                    <a:cubicBezTo>
                      <a:pt x="93837" y="512123"/>
                      <a:pt x="106219" y="500693"/>
                      <a:pt x="107172" y="485453"/>
                    </a:cubicBezTo>
                    <a:lnTo>
                      <a:pt x="119554" y="268283"/>
                    </a:lnTo>
                    <a:lnTo>
                      <a:pt x="131937" y="485453"/>
                    </a:lnTo>
                    <a:cubicBezTo>
                      <a:pt x="132889" y="501645"/>
                      <a:pt x="146224" y="513075"/>
                      <a:pt x="162417" y="512123"/>
                    </a:cubicBezTo>
                    <a:cubicBezTo>
                      <a:pt x="178609" y="511170"/>
                      <a:pt x="190039" y="497835"/>
                      <a:pt x="189087" y="481643"/>
                    </a:cubicBezTo>
                    <a:lnTo>
                      <a:pt x="176704" y="261615"/>
                    </a:lnTo>
                    <a:cubicBezTo>
                      <a:pt x="178609" y="260663"/>
                      <a:pt x="180514" y="259710"/>
                      <a:pt x="182419" y="257805"/>
                    </a:cubicBezTo>
                    <a:cubicBezTo>
                      <a:pt x="218614" y="220658"/>
                      <a:pt x="233854" y="181605"/>
                      <a:pt x="230044" y="140648"/>
                    </a:cubicBezTo>
                    <a:close/>
                    <a:moveTo>
                      <a:pt x="177657" y="202560"/>
                    </a:moveTo>
                    <a:lnTo>
                      <a:pt x="177657" y="102548"/>
                    </a:lnTo>
                    <a:cubicBezTo>
                      <a:pt x="184324" y="114930"/>
                      <a:pt x="190039" y="129218"/>
                      <a:pt x="191944" y="145410"/>
                    </a:cubicBezTo>
                    <a:cubicBezTo>
                      <a:pt x="193849" y="164460"/>
                      <a:pt x="189087" y="183510"/>
                      <a:pt x="177657" y="2025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9">
                <a:extLst>
                  <a:ext uri="{FF2B5EF4-FFF2-40B4-BE49-F238E27FC236}">
                    <a16:creationId xmlns:a16="http://schemas.microsoft.com/office/drawing/2014/main" id="{B28ECD0E-F68B-4698-9068-4A686465315D}"/>
                  </a:ext>
                </a:extLst>
              </p:cNvPr>
              <p:cNvSpPr/>
              <p:nvPr/>
            </p:nvSpPr>
            <p:spPr>
              <a:xfrm>
                <a:off x="7298015" y="5530653"/>
                <a:ext cx="85725" cy="238125"/>
              </a:xfrm>
              <a:custGeom>
                <a:avLst/>
                <a:gdLst>
                  <a:gd name="connsiteX0" fmla="*/ 13811 w 85725"/>
                  <a:gd name="connsiteY0" fmla="*/ 7144 h 238125"/>
                  <a:gd name="connsiteX1" fmla="*/ 13811 w 85725"/>
                  <a:gd name="connsiteY1" fmla="*/ 7144 h 238125"/>
                  <a:gd name="connsiteX2" fmla="*/ 7144 w 85725"/>
                  <a:gd name="connsiteY2" fmla="*/ 51911 h 238125"/>
                  <a:gd name="connsiteX3" fmla="*/ 32861 w 85725"/>
                  <a:gd name="connsiteY3" fmla="*/ 121444 h 238125"/>
                  <a:gd name="connsiteX4" fmla="*/ 32861 w 85725"/>
                  <a:gd name="connsiteY4" fmla="*/ 82391 h 238125"/>
                  <a:gd name="connsiteX5" fmla="*/ 50006 w 85725"/>
                  <a:gd name="connsiteY5" fmla="*/ 128111 h 238125"/>
                  <a:gd name="connsiteX6" fmla="*/ 13811 w 85725"/>
                  <a:gd name="connsiteY6" fmla="*/ 200501 h 238125"/>
                  <a:gd name="connsiteX7" fmla="*/ 11906 w 85725"/>
                  <a:gd name="connsiteY7" fmla="*/ 227171 h 238125"/>
                  <a:gd name="connsiteX8" fmla="*/ 11906 w 85725"/>
                  <a:gd name="connsiteY8" fmla="*/ 227171 h 238125"/>
                  <a:gd name="connsiteX9" fmla="*/ 38576 w 85725"/>
                  <a:gd name="connsiteY9" fmla="*/ 228124 h 238125"/>
                  <a:gd name="connsiteX10" fmla="*/ 69056 w 85725"/>
                  <a:gd name="connsiteY10" fmla="*/ 68104 h 238125"/>
                  <a:gd name="connsiteX11" fmla="*/ 13811 w 85725"/>
                  <a:gd name="connsiteY11" fmla="*/ 714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725" h="238125">
                    <a:moveTo>
                      <a:pt x="13811" y="7144"/>
                    </a:moveTo>
                    <a:cubicBezTo>
                      <a:pt x="13811" y="8096"/>
                      <a:pt x="13811" y="8096"/>
                      <a:pt x="13811" y="7144"/>
                    </a:cubicBezTo>
                    <a:cubicBezTo>
                      <a:pt x="10954" y="15716"/>
                      <a:pt x="7144" y="31909"/>
                      <a:pt x="7144" y="51911"/>
                    </a:cubicBezTo>
                    <a:cubicBezTo>
                      <a:pt x="7144" y="73819"/>
                      <a:pt x="12859" y="100489"/>
                      <a:pt x="32861" y="121444"/>
                    </a:cubicBezTo>
                    <a:lnTo>
                      <a:pt x="32861" y="82391"/>
                    </a:lnTo>
                    <a:cubicBezTo>
                      <a:pt x="42386" y="96679"/>
                      <a:pt x="49054" y="111919"/>
                      <a:pt x="50006" y="128111"/>
                    </a:cubicBezTo>
                    <a:cubicBezTo>
                      <a:pt x="51911" y="156686"/>
                      <a:pt x="34766" y="181451"/>
                      <a:pt x="13811" y="200501"/>
                    </a:cubicBezTo>
                    <a:cubicBezTo>
                      <a:pt x="6191" y="207169"/>
                      <a:pt x="5239" y="219551"/>
                      <a:pt x="11906" y="227171"/>
                    </a:cubicBezTo>
                    <a:lnTo>
                      <a:pt x="11906" y="227171"/>
                    </a:lnTo>
                    <a:cubicBezTo>
                      <a:pt x="19526" y="234791"/>
                      <a:pt x="31909" y="234791"/>
                      <a:pt x="38576" y="228124"/>
                    </a:cubicBezTo>
                    <a:cubicBezTo>
                      <a:pt x="90011" y="182404"/>
                      <a:pt x="103346" y="125254"/>
                      <a:pt x="69056" y="68104"/>
                    </a:cubicBezTo>
                    <a:cubicBezTo>
                      <a:pt x="50959" y="36671"/>
                      <a:pt x="23336" y="1476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50">
                <a:extLst>
                  <a:ext uri="{FF2B5EF4-FFF2-40B4-BE49-F238E27FC236}">
                    <a16:creationId xmlns:a16="http://schemas.microsoft.com/office/drawing/2014/main" id="{DD6C6EB3-F2E5-4BED-B7D4-F84F7CFC3FE3}"/>
                  </a:ext>
                </a:extLst>
              </p:cNvPr>
              <p:cNvSpPr/>
              <p:nvPr/>
            </p:nvSpPr>
            <p:spPr>
              <a:xfrm>
                <a:off x="7202013" y="5657037"/>
                <a:ext cx="95250" cy="104775"/>
              </a:xfrm>
              <a:custGeom>
                <a:avLst/>
                <a:gdLst>
                  <a:gd name="connsiteX0" fmla="*/ 25041 w 95250"/>
                  <a:gd name="connsiteY0" fmla="*/ 90309 h 104775"/>
                  <a:gd name="connsiteX1" fmla="*/ 25041 w 95250"/>
                  <a:gd name="connsiteY1" fmla="*/ 90309 h 104775"/>
                  <a:gd name="connsiteX2" fmla="*/ 7896 w 95250"/>
                  <a:gd name="connsiteY2" fmla="*/ 83642 h 104775"/>
                  <a:gd name="connsiteX3" fmla="*/ 13611 w 95250"/>
                  <a:gd name="connsiteY3" fmla="*/ 99834 h 104775"/>
                  <a:gd name="connsiteX4" fmla="*/ 72666 w 95250"/>
                  <a:gd name="connsiteY4" fmla="*/ 103644 h 104775"/>
                  <a:gd name="connsiteX5" fmla="*/ 74571 w 95250"/>
                  <a:gd name="connsiteY5" fmla="*/ 103644 h 104775"/>
                  <a:gd name="connsiteX6" fmla="*/ 86001 w 95250"/>
                  <a:gd name="connsiteY6" fmla="*/ 104597 h 104775"/>
                  <a:gd name="connsiteX7" fmla="*/ 88859 w 95250"/>
                  <a:gd name="connsiteY7" fmla="*/ 56972 h 104775"/>
                  <a:gd name="connsiteX8" fmla="*/ 91716 w 95250"/>
                  <a:gd name="connsiteY8" fmla="*/ 11252 h 104775"/>
                  <a:gd name="connsiteX9" fmla="*/ 71714 w 95250"/>
                  <a:gd name="connsiteY9" fmla="*/ 10299 h 104775"/>
                  <a:gd name="connsiteX10" fmla="*/ 12659 w 95250"/>
                  <a:gd name="connsiteY10" fmla="*/ 12204 h 104775"/>
                  <a:gd name="connsiteX11" fmla="*/ 14564 w 95250"/>
                  <a:gd name="connsiteY11" fmla="*/ 17919 h 104775"/>
                  <a:gd name="connsiteX12" fmla="*/ 42186 w 95250"/>
                  <a:gd name="connsiteY12" fmla="*/ 36017 h 104775"/>
                  <a:gd name="connsiteX13" fmla="*/ 60284 w 95250"/>
                  <a:gd name="connsiteY13" fmla="*/ 72212 h 104775"/>
                  <a:gd name="connsiteX14" fmla="*/ 25041 w 95250"/>
                  <a:gd name="connsiteY14" fmla="*/ 9030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250" h="104775">
                    <a:moveTo>
                      <a:pt x="25041" y="90309"/>
                    </a:moveTo>
                    <a:lnTo>
                      <a:pt x="25041" y="90309"/>
                    </a:lnTo>
                    <a:cubicBezTo>
                      <a:pt x="20279" y="88404"/>
                      <a:pt x="15516" y="87452"/>
                      <a:pt x="7896" y="83642"/>
                    </a:cubicBezTo>
                    <a:cubicBezTo>
                      <a:pt x="7896" y="86499"/>
                      <a:pt x="4086" y="98882"/>
                      <a:pt x="13611" y="99834"/>
                    </a:cubicBezTo>
                    <a:cubicBezTo>
                      <a:pt x="14564" y="99834"/>
                      <a:pt x="73619" y="103644"/>
                      <a:pt x="72666" y="103644"/>
                    </a:cubicBezTo>
                    <a:lnTo>
                      <a:pt x="74571" y="103644"/>
                    </a:lnTo>
                    <a:lnTo>
                      <a:pt x="86001" y="104597"/>
                    </a:lnTo>
                    <a:lnTo>
                      <a:pt x="88859" y="56972"/>
                    </a:lnTo>
                    <a:lnTo>
                      <a:pt x="91716" y="11252"/>
                    </a:lnTo>
                    <a:lnTo>
                      <a:pt x="71714" y="10299"/>
                    </a:lnTo>
                    <a:cubicBezTo>
                      <a:pt x="25994" y="9347"/>
                      <a:pt x="15516" y="2679"/>
                      <a:pt x="12659" y="12204"/>
                    </a:cubicBezTo>
                    <a:cubicBezTo>
                      <a:pt x="12659" y="14109"/>
                      <a:pt x="13611" y="16014"/>
                      <a:pt x="14564" y="17919"/>
                    </a:cubicBezTo>
                    <a:cubicBezTo>
                      <a:pt x="17421" y="23634"/>
                      <a:pt x="25041" y="30302"/>
                      <a:pt x="42186" y="36017"/>
                    </a:cubicBezTo>
                    <a:cubicBezTo>
                      <a:pt x="57426" y="40779"/>
                      <a:pt x="65046" y="57924"/>
                      <a:pt x="60284" y="72212"/>
                    </a:cubicBezTo>
                    <a:cubicBezTo>
                      <a:pt x="55521" y="87452"/>
                      <a:pt x="39329" y="95072"/>
                      <a:pt x="25041" y="903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6C5C051F-330C-4924-AA73-5F4A3804B755}"/>
              </a:ext>
            </a:extLst>
          </p:cNvPr>
          <p:cNvGrpSpPr/>
          <p:nvPr/>
        </p:nvGrpSpPr>
        <p:grpSpPr>
          <a:xfrm>
            <a:off x="4100054" y="1760138"/>
            <a:ext cx="3846530" cy="5051878"/>
            <a:chOff x="3398201" y="1288565"/>
            <a:chExt cx="2332964" cy="5051878"/>
          </a:xfrm>
        </p:grpSpPr>
        <p:sp>
          <p:nvSpPr>
            <p:cNvPr id="150" name="사각형: 둥근 위쪽 모서리 140">
              <a:extLst>
                <a:ext uri="{FF2B5EF4-FFF2-40B4-BE49-F238E27FC236}">
                  <a16:creationId xmlns:a16="http://schemas.microsoft.com/office/drawing/2014/main" id="{972ED487-8201-4E5C-863E-4304B82C2D2E}"/>
                </a:ext>
              </a:extLst>
            </p:cNvPr>
            <p:cNvSpPr/>
            <p:nvPr/>
          </p:nvSpPr>
          <p:spPr>
            <a:xfrm rot="10800000">
              <a:off x="3398201" y="1929046"/>
              <a:ext cx="2332964" cy="4411397"/>
            </a:xfrm>
            <a:prstGeom prst="round2SameRect">
              <a:avLst>
                <a:gd name="adj1" fmla="val 8579"/>
                <a:gd name="adj2" fmla="val 0"/>
              </a:avLst>
            </a:prstGeom>
            <a:solidFill>
              <a:srgbClr val="659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사각형: 둥근 위쪽 모서리 122">
              <a:extLst>
                <a:ext uri="{FF2B5EF4-FFF2-40B4-BE49-F238E27FC236}">
                  <a16:creationId xmlns:a16="http://schemas.microsoft.com/office/drawing/2014/main" id="{46B223B8-B424-4C14-86B4-548AE019E68C}"/>
                </a:ext>
              </a:extLst>
            </p:cNvPr>
            <p:cNvSpPr/>
            <p:nvPr/>
          </p:nvSpPr>
          <p:spPr>
            <a:xfrm rot="10800000">
              <a:off x="3398201" y="1288565"/>
              <a:ext cx="2332964" cy="1264134"/>
            </a:xfrm>
            <a:prstGeom prst="round2SameRect">
              <a:avLst/>
            </a:prstGeom>
            <a:solidFill>
              <a:srgbClr val="659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2" name="그룹 151">
              <a:extLst>
                <a:ext uri="{FF2B5EF4-FFF2-40B4-BE49-F238E27FC236}">
                  <a16:creationId xmlns:a16="http://schemas.microsoft.com/office/drawing/2014/main" id="{CC26A5B5-8380-4F51-8CD3-8CF1AB0BE520}"/>
                </a:ext>
              </a:extLst>
            </p:cNvPr>
            <p:cNvGrpSpPr/>
            <p:nvPr/>
          </p:nvGrpSpPr>
          <p:grpSpPr>
            <a:xfrm>
              <a:off x="3574860" y="1556792"/>
              <a:ext cx="2156305" cy="941920"/>
              <a:chOff x="1535766" y="1591731"/>
              <a:chExt cx="2156305" cy="941920"/>
            </a:xfrm>
          </p:grpSpPr>
          <p:sp>
            <p:nvSpPr>
              <p:cNvPr id="158" name="직사각형 29">
                <a:extLst>
                  <a:ext uri="{FF2B5EF4-FFF2-40B4-BE49-F238E27FC236}">
                    <a16:creationId xmlns:a16="http://schemas.microsoft.com/office/drawing/2014/main" id="{E730C855-D7FC-4815-A4EB-F0E094161DE6}"/>
                  </a:ext>
                </a:extLst>
              </p:cNvPr>
              <p:cNvSpPr/>
              <p:nvPr/>
            </p:nvSpPr>
            <p:spPr>
              <a:xfrm>
                <a:off x="1535766" y="1591731"/>
                <a:ext cx="2156305" cy="4066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ko-KR" altLang="en-US" sz="26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원인역학조사</a:t>
                </a:r>
              </a:p>
            </p:txBody>
          </p:sp>
          <p:sp>
            <p:nvSpPr>
              <p:cNvPr id="159" name="직사각형 30">
                <a:extLst>
                  <a:ext uri="{FF2B5EF4-FFF2-40B4-BE49-F238E27FC236}">
                    <a16:creationId xmlns:a16="http://schemas.microsoft.com/office/drawing/2014/main" id="{EE9ECFDC-AA8A-428F-A77A-B65FE6B1A985}"/>
                  </a:ext>
                </a:extLst>
              </p:cNvPr>
              <p:cNvSpPr/>
              <p:nvPr/>
            </p:nvSpPr>
            <p:spPr>
              <a:xfrm>
                <a:off x="1535767" y="1963985"/>
                <a:ext cx="2088232" cy="5696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ko-KR" altLang="en-US" sz="16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식중독 대책반 및 </a:t>
                </a:r>
              </a:p>
              <a:p>
                <a:r>
                  <a:rPr lang="ko-KR" altLang="en-US" sz="16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원인역학조사 </a:t>
                </a:r>
                <a:r>
                  <a:rPr lang="ko-KR" altLang="en-US" sz="16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협조</a:t>
                </a:r>
              </a:p>
            </p:txBody>
          </p:sp>
        </p:grpSp>
        <p:sp>
          <p:nvSpPr>
            <p:cNvPr id="153" name="직사각형 29">
              <a:extLst>
                <a:ext uri="{FF2B5EF4-FFF2-40B4-BE49-F238E27FC236}">
                  <a16:creationId xmlns:a16="http://schemas.microsoft.com/office/drawing/2014/main" id="{F70A9D08-9722-43B8-89DE-8F5A60A1BE4F}"/>
                </a:ext>
              </a:extLst>
            </p:cNvPr>
            <p:cNvSpPr/>
            <p:nvPr/>
          </p:nvSpPr>
          <p:spPr>
            <a:xfrm>
              <a:off x="5117735" y="2003505"/>
              <a:ext cx="545358" cy="7685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sz="66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1F7F1"/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2</a:t>
              </a:r>
              <a:endParaRPr lang="ko-KR" altLang="en-US" sz="66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1F7F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endParaRPr>
            </a:p>
          </p:txBody>
        </p:sp>
        <p:sp>
          <p:nvSpPr>
            <p:cNvPr id="154" name="사각형: 둥근 모서리 125">
              <a:extLst>
                <a:ext uri="{FF2B5EF4-FFF2-40B4-BE49-F238E27FC236}">
                  <a16:creationId xmlns:a16="http://schemas.microsoft.com/office/drawing/2014/main" id="{F80B087F-5BE4-4A1E-B234-769F7BD79997}"/>
                </a:ext>
              </a:extLst>
            </p:cNvPr>
            <p:cNvSpPr/>
            <p:nvPr/>
          </p:nvSpPr>
          <p:spPr>
            <a:xfrm rot="10800000" flipV="1">
              <a:off x="3512437" y="2782551"/>
              <a:ext cx="2150655" cy="7685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latinLnBrk="0"/>
              <a:r>
                <a: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750" spc="-100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보존식과</a:t>
              </a:r>
              <a:r>
                <a:rPr lang="ko-KR" altLang="en-US" sz="175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750" b="1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현장 보존</a:t>
              </a:r>
              <a:r>
                <a:rPr lang="en-US" altLang="ko-KR" sz="175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75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</a:t>
              </a:r>
              <a:r>
                <a:rPr lang="ko-KR" altLang="en-US" sz="1750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원 </a:t>
              </a:r>
              <a:r>
                <a:rPr lang="ko-KR" altLang="en-US" sz="175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등 대기</a:t>
              </a:r>
              <a:endParaRPr lang="ko-KR" altLang="en-US" sz="1750" b="1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A867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5" name="사각형: 둥근 모서리 136">
              <a:extLst>
                <a:ext uri="{FF2B5EF4-FFF2-40B4-BE49-F238E27FC236}">
                  <a16:creationId xmlns:a16="http://schemas.microsoft.com/office/drawing/2014/main" id="{C26E3300-A0B7-447E-8C7F-907A4D84A1C7}"/>
                </a:ext>
              </a:extLst>
            </p:cNvPr>
            <p:cNvSpPr/>
            <p:nvPr/>
          </p:nvSpPr>
          <p:spPr>
            <a:xfrm rot="10800000" flipV="1">
              <a:off x="3512439" y="3680209"/>
              <a:ext cx="2137941" cy="8839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latinLnBrk="0"/>
              <a:r>
                <a: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</a:t>
              </a:r>
              <a:r>
                <a: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원인역학조사 </a:t>
              </a:r>
              <a:r>
                <a:rPr lang="ko-KR" altLang="en-US" b="1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협조</a:t>
              </a:r>
              <a:endParaRPr lang="en-US" altLang="ko-KR" b="1" spc="-1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A867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171450" indent="-171450" latinLnBrk="0"/>
              <a:r>
                <a:rPr lang="en-US" altLang="ko-KR" sz="1600" b="1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</a:t>
              </a:r>
              <a:r>
                <a:rPr lang="en-US" altLang="ko-KR" sz="1600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600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환자</a:t>
              </a:r>
              <a:r>
                <a:rPr lang="en-US" altLang="ko-KR" sz="1600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r>
                <a:rPr lang="ko-KR" altLang="en-US" sz="1600" spc="-100" dirty="0" err="1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조리종사자</a:t>
              </a:r>
              <a:r>
                <a:rPr lang="en-US" altLang="ko-KR" sz="1600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r>
                <a:rPr lang="ko-KR" altLang="en-US" sz="1600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환경</a:t>
              </a:r>
              <a:r>
                <a:rPr lang="en-US" altLang="ko-KR" sz="1600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r>
                <a:rPr lang="ko-KR" altLang="en-US" sz="1600" spc="-100" dirty="0" err="1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보존식</a:t>
              </a:r>
              <a:r>
                <a:rPr lang="ko-KR" altLang="en-US" sz="1600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600" spc="-100" dirty="0" err="1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검체</a:t>
              </a:r>
              <a:r>
                <a:rPr lang="ko-KR" altLang="en-US" sz="1600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채취</a:t>
              </a:r>
              <a:r>
                <a:rPr lang="en-US" altLang="ko-KR" sz="1600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600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입소자 </a:t>
              </a:r>
              <a:r>
                <a:rPr lang="ko-KR" altLang="en-US" sz="1600" spc="-100" dirty="0" err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확인사항</a:t>
              </a:r>
              <a:r>
                <a:rPr lang="ko-KR" altLang="en-US" sz="16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작성</a:t>
              </a:r>
              <a:r>
                <a:rPr lang="en-US" altLang="ko-KR" sz="16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5A86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ko-KR" altLang="en-US" sz="1600" b="1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A867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01E1EB58-247E-428F-816C-8F0550D0DE2A}"/>
              </a:ext>
            </a:extLst>
          </p:cNvPr>
          <p:cNvGrpSpPr/>
          <p:nvPr/>
        </p:nvGrpSpPr>
        <p:grpSpPr>
          <a:xfrm>
            <a:off x="490706" y="1760140"/>
            <a:ext cx="3495109" cy="5051878"/>
            <a:chOff x="914736" y="1288565"/>
            <a:chExt cx="2332964" cy="5051878"/>
          </a:xfrm>
        </p:grpSpPr>
        <p:sp>
          <p:nvSpPr>
            <p:cNvPr id="161" name="사각형: 둥근 위쪽 모서리 139">
              <a:extLst>
                <a:ext uri="{FF2B5EF4-FFF2-40B4-BE49-F238E27FC236}">
                  <a16:creationId xmlns:a16="http://schemas.microsoft.com/office/drawing/2014/main" id="{844A82A4-6E85-48A6-994B-90B5F6FC3CE7}"/>
                </a:ext>
              </a:extLst>
            </p:cNvPr>
            <p:cNvSpPr/>
            <p:nvPr/>
          </p:nvSpPr>
          <p:spPr>
            <a:xfrm rot="10800000">
              <a:off x="914736" y="1929046"/>
              <a:ext cx="2332964" cy="4411397"/>
            </a:xfrm>
            <a:prstGeom prst="round2SameRect">
              <a:avLst>
                <a:gd name="adj1" fmla="val 8579"/>
                <a:gd name="adj2" fmla="val 0"/>
              </a:avLst>
            </a:prstGeom>
            <a:solidFill>
              <a:srgbClr val="456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사각형: 둥근 위쪽 모서리 6">
              <a:extLst>
                <a:ext uri="{FF2B5EF4-FFF2-40B4-BE49-F238E27FC236}">
                  <a16:creationId xmlns:a16="http://schemas.microsoft.com/office/drawing/2014/main" id="{2C4547E8-BAAD-4865-A9EC-C2FB6353DDB5}"/>
                </a:ext>
              </a:extLst>
            </p:cNvPr>
            <p:cNvSpPr/>
            <p:nvPr/>
          </p:nvSpPr>
          <p:spPr>
            <a:xfrm rot="10800000">
              <a:off x="914736" y="1288565"/>
              <a:ext cx="2332964" cy="1264134"/>
            </a:xfrm>
            <a:prstGeom prst="round2SameRect">
              <a:avLst/>
            </a:prstGeom>
            <a:solidFill>
              <a:srgbClr val="456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3" name="그룹 162">
              <a:extLst>
                <a:ext uri="{FF2B5EF4-FFF2-40B4-BE49-F238E27FC236}">
                  <a16:creationId xmlns:a16="http://schemas.microsoft.com/office/drawing/2014/main" id="{74C1905B-8341-48DE-B9C5-75A04B56F6A3}"/>
                </a:ext>
              </a:extLst>
            </p:cNvPr>
            <p:cNvGrpSpPr/>
            <p:nvPr/>
          </p:nvGrpSpPr>
          <p:grpSpPr>
            <a:xfrm>
              <a:off x="1091396" y="1556792"/>
              <a:ext cx="2088232" cy="941920"/>
              <a:chOff x="1535767" y="1591731"/>
              <a:chExt cx="2088232" cy="941920"/>
            </a:xfrm>
          </p:grpSpPr>
          <p:sp>
            <p:nvSpPr>
              <p:cNvPr id="168" name="직사각형 29"/>
              <p:cNvSpPr/>
              <p:nvPr/>
            </p:nvSpPr>
            <p:spPr>
              <a:xfrm>
                <a:off x="1535767" y="1591731"/>
                <a:ext cx="1732275" cy="4066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ko-KR" altLang="en-US" sz="26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발생 신고</a:t>
                </a:r>
              </a:p>
            </p:txBody>
          </p:sp>
          <p:sp>
            <p:nvSpPr>
              <p:cNvPr id="169" name="직사각형 30"/>
              <p:cNvSpPr/>
              <p:nvPr/>
            </p:nvSpPr>
            <p:spPr>
              <a:xfrm>
                <a:off x="1535767" y="1963985"/>
                <a:ext cx="2088232" cy="5696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ko-KR" altLang="en-US" sz="16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식중독 발생 </a:t>
                </a:r>
                <a:r>
                  <a:rPr lang="en-US" altLang="ko-KR" sz="16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/>
                </a:r>
                <a:br>
                  <a:rPr lang="en-US" altLang="ko-KR" sz="1600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</a:br>
                <a:r>
                  <a:rPr lang="ko-KR" altLang="en-US" sz="1600" b="1" spc="-100" dirty="0">
                    <a:ln>
                      <a:solidFill>
                        <a:srgbClr val="4472C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인지 및 보고</a:t>
                </a:r>
              </a:p>
            </p:txBody>
          </p:sp>
        </p:grpSp>
        <p:sp>
          <p:nvSpPr>
            <p:cNvPr id="164" name="직사각형 29">
              <a:extLst>
                <a:ext uri="{FF2B5EF4-FFF2-40B4-BE49-F238E27FC236}">
                  <a16:creationId xmlns:a16="http://schemas.microsoft.com/office/drawing/2014/main" id="{F36D9715-B622-47D9-A136-74DD8FB6CFCC}"/>
                </a:ext>
              </a:extLst>
            </p:cNvPr>
            <p:cNvSpPr/>
            <p:nvPr/>
          </p:nvSpPr>
          <p:spPr>
            <a:xfrm>
              <a:off x="2532673" y="2014033"/>
              <a:ext cx="600789" cy="7685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sz="66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1F7F1"/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1</a:t>
              </a:r>
              <a:endParaRPr lang="ko-KR" altLang="en-US" sz="66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1F7F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endParaRPr>
            </a:p>
          </p:txBody>
        </p:sp>
        <p:sp>
          <p:nvSpPr>
            <p:cNvPr id="165" name="사각형: 둥근 모서리 117">
              <a:extLst>
                <a:ext uri="{FF2B5EF4-FFF2-40B4-BE49-F238E27FC236}">
                  <a16:creationId xmlns:a16="http://schemas.microsoft.com/office/drawing/2014/main" id="{3869937C-8CD0-4B02-B34E-D195C359CD4D}"/>
                </a:ext>
              </a:extLst>
            </p:cNvPr>
            <p:cNvSpPr/>
            <p:nvPr/>
          </p:nvSpPr>
          <p:spPr>
            <a:xfrm rot="10800000" flipV="1">
              <a:off x="1028974" y="2782551"/>
              <a:ext cx="2104486" cy="9853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latinLnBrk="0"/>
              <a:r>
                <a: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식중독 발생 상황 </a:t>
              </a:r>
              <a:r>
                <a: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b="1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파악 분석</a:t>
              </a:r>
              <a:r>
                <a:rPr lang="en-US" altLang="ko-KR" b="1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b="1" spc="-100" dirty="0" err="1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유증상자</a:t>
              </a:r>
              <a:r>
                <a:rPr lang="ko-KR" altLang="en-US" b="1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b="1" spc="-100" dirty="0" err="1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발현일자</a:t>
              </a:r>
              <a:r>
                <a:rPr lang="ko-KR" altLang="en-US" b="1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등</a:t>
              </a:r>
              <a:r>
                <a:rPr lang="en-US" altLang="ko-KR" b="1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ko-KR" altLang="en-US" b="1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56F9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67" name="사각형: 둥근 모서리 119">
              <a:extLst>
                <a:ext uri="{FF2B5EF4-FFF2-40B4-BE49-F238E27FC236}">
                  <a16:creationId xmlns:a16="http://schemas.microsoft.com/office/drawing/2014/main" id="{FF76B85D-9013-4A25-977B-E4EC7CFA55EA}"/>
                </a:ext>
              </a:extLst>
            </p:cNvPr>
            <p:cNvSpPr/>
            <p:nvPr/>
          </p:nvSpPr>
          <p:spPr>
            <a:xfrm rot="10800000" flipV="1">
              <a:off x="1028974" y="3900155"/>
              <a:ext cx="2104486" cy="887069"/>
            </a:xfrm>
            <a:prstGeom prst="roundRect">
              <a:avLst>
                <a:gd name="adj" fmla="val 797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latinLnBrk="0"/>
              <a:r>
                <a:rPr lang="en-US" altLang="ko-KR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</a:t>
              </a:r>
              <a:r>
                <a:rPr lang="en-US" altLang="ko-KR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전체 </a:t>
              </a:r>
              <a:r>
                <a:rPr lang="ko-KR" altLang="en-US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직원 </a:t>
              </a:r>
              <a:r>
                <a:rPr lang="ko-KR" altLang="en-US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식중독 발생 상황 </a:t>
              </a:r>
              <a:r>
                <a:rPr lang="ko-KR" altLang="en-US" b="1" spc="-100" dirty="0" smtClean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분석 </a:t>
              </a:r>
              <a:r>
                <a:rPr lang="ko-KR" altLang="en-US" b="1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후 인지</a:t>
              </a:r>
              <a:r>
                <a:rPr lang="en-US" altLang="ko-KR" b="1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b="1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456F9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신고</a:t>
              </a:r>
            </a:p>
          </p:txBody>
        </p:sp>
      </p:grpSp>
      <p:sp>
        <p:nvSpPr>
          <p:cNvPr id="44" name="사각형: 둥근 모서리 136">
            <a:extLst>
              <a:ext uri="{FF2B5EF4-FFF2-40B4-BE49-F238E27FC236}">
                <a16:creationId xmlns:a16="http://schemas.microsoft.com/office/drawing/2014/main" id="{C26E3300-A0B7-447E-8C7F-907A4D84A1C7}"/>
              </a:ext>
            </a:extLst>
          </p:cNvPr>
          <p:cNvSpPr/>
          <p:nvPr/>
        </p:nvSpPr>
        <p:spPr>
          <a:xfrm rot="10800000" flipV="1">
            <a:off x="4288402" y="5164858"/>
            <a:ext cx="3524981" cy="7632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latinLnBrk="0"/>
            <a:r>
              <a:rPr lang="en-US" altLang="ko-KR" spc="-1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en-US" altLang="ko-KR" spc="-1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A867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600" b="1" spc="-1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A867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spc="-1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A867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현장점검</a:t>
            </a:r>
            <a:r>
              <a:rPr lang="en-US" altLang="ko-KR" sz="1600" b="1" spc="-1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A867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600" b="1" spc="-1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A867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위생점검</a:t>
            </a:r>
            <a:r>
              <a:rPr lang="en-US" altLang="ko-KR" sz="1600" b="1" spc="-1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5A867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600" b="1" spc="-1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5A867D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37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699404"/>
            <a:ext cx="12192000" cy="5157518"/>
          </a:xfrm>
          <a:prstGeom prst="rect">
            <a:avLst/>
          </a:prstGeom>
          <a:solidFill>
            <a:srgbClr val="0C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3070" y="2199737"/>
            <a:ext cx="10759068" cy="1742530"/>
          </a:xfrm>
        </p:spPr>
        <p:txBody>
          <a:bodyPr>
            <a:noAutofit/>
          </a:bodyPr>
          <a:lstStyle/>
          <a:p>
            <a:pPr algn="l"/>
            <a:r>
              <a:rPr lang="en-US" altLang="ko-KR" sz="4800" dirty="0" smtClean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03. </a:t>
            </a:r>
            <a:r>
              <a:rPr lang="ko-KR" altLang="en-US" sz="48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계절별 </a:t>
            </a:r>
            <a:r>
              <a:rPr lang="ko-KR" altLang="en-US" sz="4800" dirty="0" err="1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식중독발생</a:t>
            </a:r>
            <a:r>
              <a:rPr lang="ko-KR" altLang="en-US" sz="48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 원인 및 예방법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865342" y="2199736"/>
            <a:ext cx="0" cy="17425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3319</Words>
  <Application>Microsoft Office PowerPoint</Application>
  <PresentationFormat>와이드스크린</PresentationFormat>
  <Paragraphs>581</Paragraphs>
  <Slides>38</Slides>
  <Notes>29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51" baseType="lpstr">
      <vt:lpstr>HY견고딕</vt:lpstr>
      <vt:lpstr>Noto Sans CJK KR Bold</vt:lpstr>
      <vt:lpstr>나눔바른고딕</vt:lpstr>
      <vt:lpstr>나눔바른고딕 UltraLight</vt:lpstr>
      <vt:lpstr>나눔스퀘어</vt:lpstr>
      <vt:lpstr>나눔스퀘어 Bold</vt:lpstr>
      <vt:lpstr>나눔스퀘어 ExtraBold</vt:lpstr>
      <vt:lpstr>맑은 고딕</vt:lpstr>
      <vt:lpstr>함초롬바탕</vt:lpstr>
      <vt:lpstr>Arial</vt:lpstr>
      <vt:lpstr>Wingdings</vt:lpstr>
      <vt:lpstr>Office 테마</vt:lpstr>
      <vt:lpstr>Acrobat Document</vt:lpstr>
      <vt:lpstr>사회복지시설 대상 식중독 예방교육</vt:lpstr>
      <vt:lpstr>CONTENTS</vt:lpstr>
      <vt:lpstr>01. 식중독의 이해</vt:lpstr>
      <vt:lpstr>식중독의 이해</vt:lpstr>
      <vt:lpstr>식중독의 분류 – 미생물학적/화학물질 식중독</vt:lpstr>
      <vt:lpstr>식중독의 증상</vt:lpstr>
      <vt:lpstr>02. 식중독 발생 시 대응 절차</vt:lpstr>
      <vt:lpstr>식중독 발생 시 조치단계(요약)</vt:lpstr>
      <vt:lpstr>03. 계절별 식중독발생 원인 및 예방법</vt:lpstr>
      <vt:lpstr>계절별 식중독 발생원</vt:lpstr>
      <vt:lpstr>식중독 예방법</vt:lpstr>
      <vt:lpstr>토사물 처리요령</vt:lpstr>
      <vt:lpstr>04. 관계법령(식품위생법)</vt:lpstr>
      <vt:lpstr>건강진단 - 관련규정</vt:lpstr>
      <vt:lpstr>건강진단 – 과태료 기준</vt:lpstr>
      <vt:lpstr>식중독 보고-`21. 6. 30. 시행</vt:lpstr>
      <vt:lpstr>집단급식소 주요 준수사항</vt:lpstr>
      <vt:lpstr>집단급식소 주요 준수사항</vt:lpstr>
      <vt:lpstr>시설 등의 위생관리</vt:lpstr>
      <vt:lpstr>식품 등의 위생관리</vt:lpstr>
      <vt:lpstr>개인 위생관리</vt:lpstr>
      <vt:lpstr>기구 등의 위생관리</vt:lpstr>
      <vt:lpstr>소비(유통)기한</vt:lpstr>
      <vt:lpstr>배식-`21. 5. 13. 시행</vt:lpstr>
      <vt:lpstr>위생관리 점검∙결과 기록-`21. 10. 13. 시행</vt:lpstr>
      <vt:lpstr>용수관리</vt:lpstr>
      <vt:lpstr>05. 사례로 보는 식중독</vt:lpstr>
      <vt:lpstr>식중독 사례 – 가열조리 부주의</vt:lpstr>
      <vt:lpstr>식중독 사례 – 식기류 세척∙소독 부주의</vt:lpstr>
      <vt:lpstr>식중독 사례 – 교차오염</vt:lpstr>
      <vt:lpstr>식중독 사례 – 보관온도 미준수, 조리실 오염</vt:lpstr>
      <vt:lpstr>식중독 사례 – 음용수 오염</vt:lpstr>
      <vt:lpstr>식중독 사례 – 오염된 완제품</vt:lpstr>
      <vt:lpstr>06. 식중독 예방 홍보자료</vt:lpstr>
      <vt:lpstr>식중독 예방 홍보∙교육자료 활용</vt:lpstr>
      <vt:lpstr>식중독 예방 홍보∙교육자료 활용</vt:lpstr>
      <vt:lpstr>식중독 예방 홍보∙교육자료 활용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work202106</dc:creator>
  <cp:lastModifiedBy>USER</cp:lastModifiedBy>
  <cp:revision>157</cp:revision>
  <cp:lastPrinted>2024-10-24T02:07:15Z</cp:lastPrinted>
  <dcterms:created xsi:type="dcterms:W3CDTF">2021-08-05T02:28:43Z</dcterms:created>
  <dcterms:modified xsi:type="dcterms:W3CDTF">2024-10-25T01:05:40Z</dcterms:modified>
</cp:coreProperties>
</file>